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0" r:id="rId4"/>
    <p:sldId id="259" r:id="rId5"/>
    <p:sldId id="257" r:id="rId6"/>
    <p:sldId id="262" r:id="rId7"/>
    <p:sldId id="261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74" autoAdjust="0"/>
    <p:restoredTop sz="92833" autoAdjust="0"/>
  </p:normalViewPr>
  <p:slideViewPr>
    <p:cSldViewPr snapToGrid="0" snapToObjects="1">
      <p:cViewPr varScale="1">
        <p:scale>
          <a:sx n="136" d="100"/>
          <a:sy n="136" d="100"/>
        </p:scale>
        <p:origin x="-14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CN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及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片段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
</a:t>
            </a:r>
            <a:r>
              <a:rPr kumimoji="0"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
</a:t>
            </a:r>
            <a:r>
              <a:rPr kumimoji="0"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
</a:t>
            </a:r>
            <a:r>
              <a:rPr kumimoji="0"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带提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
</a:t>
            </a:r>
            <a:r>
              <a:rPr kumimoji="0"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带题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CN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
</a:t>
            </a:r>
            <a:r>
              <a:rPr kumimoji="0"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及垂直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CN" smtClean="0"/>
              <a:t>Click to edit Master text styles
</a:t>
            </a:r>
            <a:r>
              <a:rPr lang="zh-CN" altLang="en-US" smtClean="0"/>
              <a:t>第二等级
第三等级
第四等级
第五等级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14-7-11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ercury_(planet" TargetMode="External"/><Relationship Id="rId4" Type="http://schemas.openxmlformats.org/officeDocument/2006/relationships/hyperlink" Target="http://www.nasa.gov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ference.phy.cam.ac.uk/teaching/comput/C++/python/orbit3.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Motion of Mercury</a:t>
            </a:r>
            <a:br>
              <a:rPr lang="en-US" dirty="0" smtClean="0"/>
            </a:br>
            <a:r>
              <a:rPr lang="en-US" dirty="0"/>
              <a:t>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  <a:r>
              <a:rPr lang="zh-CN" altLang="en-US" dirty="0" smtClean="0"/>
              <a:t> </a:t>
            </a:r>
            <a:r>
              <a:rPr lang="en-US" altLang="zh-CN" dirty="0" smtClean="0"/>
              <a:t>James</a:t>
            </a:r>
            <a:r>
              <a:rPr lang="zh-CN" altLang="en-US" dirty="0" smtClean="0"/>
              <a:t> </a:t>
            </a:r>
            <a:r>
              <a:rPr lang="en-US" altLang="zh-CN" dirty="0" smtClean="0"/>
              <a:t>Chen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1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Orbital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Period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Mercury</a:t>
            </a:r>
            <a:r>
              <a:rPr lang="zh-CN" altLang="en-US" dirty="0" smtClean="0"/>
              <a:t> </a:t>
            </a:r>
            <a:r>
              <a:rPr lang="en-US" altLang="zh-CN" dirty="0" smtClean="0"/>
              <a:t>≈</a:t>
            </a:r>
            <a:r>
              <a:rPr lang="zh-CN" altLang="en-US" dirty="0" smtClean="0"/>
              <a:t> </a:t>
            </a:r>
            <a:r>
              <a:rPr lang="en-US" altLang="zh-CN" dirty="0" smtClean="0"/>
              <a:t>88</a:t>
            </a:r>
            <a:r>
              <a:rPr lang="zh-CN" altLang="en-US" dirty="0" smtClean="0"/>
              <a:t> </a:t>
            </a:r>
            <a:r>
              <a:rPr lang="en-US" altLang="zh-CN" dirty="0" smtClean="0"/>
              <a:t>Earth</a:t>
            </a:r>
            <a:r>
              <a:rPr lang="zh-CN" altLang="en-US" dirty="0" smtClean="0"/>
              <a:t> </a:t>
            </a:r>
            <a:r>
              <a:rPr lang="en-US" altLang="zh-CN" dirty="0" smtClean="0"/>
              <a:t>days</a:t>
            </a:r>
          </a:p>
          <a:p>
            <a:endParaRPr lang="en-US" altLang="zh-CN" dirty="0"/>
          </a:p>
          <a:p>
            <a:r>
              <a:rPr lang="en-US" altLang="zh-CN" dirty="0" smtClean="0"/>
              <a:t>Orbital</a:t>
            </a:r>
            <a:r>
              <a:rPr lang="zh-CN" altLang="en-US" dirty="0" smtClean="0"/>
              <a:t> </a:t>
            </a:r>
            <a:r>
              <a:rPr lang="en-US" altLang="zh-CN" dirty="0" smtClean="0"/>
              <a:t>Velocity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Mercury</a:t>
            </a:r>
            <a:r>
              <a:rPr lang="zh-CN" altLang="en-US" dirty="0" smtClean="0"/>
              <a:t> </a:t>
            </a:r>
            <a:r>
              <a:rPr lang="en-US" altLang="zh-CN" dirty="0" smtClean="0"/>
              <a:t>≈</a:t>
            </a:r>
            <a:r>
              <a:rPr lang="zh-CN" altLang="en-US" dirty="0" smtClean="0"/>
              <a:t> </a:t>
            </a:r>
            <a:r>
              <a:rPr lang="en-US" altLang="zh-CN" dirty="0" smtClean="0"/>
              <a:t>47</a:t>
            </a:r>
            <a:r>
              <a:rPr lang="zh-CN" altLang="en-US" dirty="0" smtClean="0"/>
              <a:t>.</a:t>
            </a:r>
            <a:r>
              <a:rPr lang="en-US" altLang="zh-CN" dirty="0" smtClean="0"/>
              <a:t>87</a:t>
            </a:r>
            <a:r>
              <a:rPr lang="zh-CN" altLang="en-US" dirty="0" smtClean="0"/>
              <a:t> </a:t>
            </a:r>
            <a:r>
              <a:rPr lang="en-US" altLang="zh-CN" dirty="0" smtClean="0"/>
              <a:t>km</a:t>
            </a:r>
            <a:r>
              <a:rPr lang="zh-CN" altLang="en-US" dirty="0" smtClean="0"/>
              <a:t> </a:t>
            </a:r>
            <a:r>
              <a:rPr lang="en-US" altLang="zh-CN" dirty="0" smtClean="0"/>
              <a:t>s^(-1)</a:t>
            </a:r>
            <a:r>
              <a:rPr lang="zh-CN" altLang="en-US" dirty="0" smtClean="0"/>
              <a:t> </a:t>
            </a:r>
            <a:r>
              <a:rPr lang="en-US" altLang="zh-CN" dirty="0" smtClean="0"/>
              <a:t>≈</a:t>
            </a:r>
            <a:r>
              <a:rPr lang="zh-CN" altLang="en-US" dirty="0" smtClean="0"/>
              <a:t> </a:t>
            </a:r>
            <a:r>
              <a:rPr lang="en-US" altLang="zh-CN" dirty="0" smtClean="0"/>
              <a:t>4.22237E6</a:t>
            </a:r>
            <a:r>
              <a:rPr lang="zh-CN" altLang="en-US" dirty="0" smtClean="0"/>
              <a:t> </a:t>
            </a:r>
            <a:r>
              <a:rPr lang="en-US" altLang="zh-CN" dirty="0" smtClean="0"/>
              <a:t>km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</a:t>
            </a:r>
            <a:r>
              <a:rPr lang="zh-CN" altLang="en-US" dirty="0" smtClean="0"/>
              <a:t> </a:t>
            </a:r>
            <a:r>
              <a:rPr lang="en-US" altLang="zh-CN" dirty="0" smtClean="0"/>
              <a:t>Earth</a:t>
            </a:r>
            <a:r>
              <a:rPr lang="zh-CN" altLang="en-US" dirty="0" smtClean="0"/>
              <a:t> </a:t>
            </a:r>
            <a:r>
              <a:rPr lang="en-US" altLang="zh-CN" dirty="0" smtClean="0"/>
              <a:t>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5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</a:t>
            </a:r>
            <a:r>
              <a:rPr lang="en-US" dirty="0" smtClean="0"/>
              <a:t>Calculus</a:t>
            </a:r>
            <a:r>
              <a:rPr lang="en-US" dirty="0" smtClean="0"/>
              <a:t> </a:t>
            </a:r>
            <a:r>
              <a:rPr lang="en-US" dirty="0" smtClean="0"/>
              <a:t>by Python</a:t>
            </a:r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2273300"/>
            <a:ext cx="5867400" cy="2311400"/>
          </a:xfrm>
          <a:prstGeom prst="rect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916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Oval 4"/>
          <p:cNvSpPr/>
          <p:nvPr/>
        </p:nvSpPr>
        <p:spPr>
          <a:xfrm>
            <a:off x="2779059" y="1761282"/>
            <a:ext cx="3630706" cy="36307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195294" y="1761282"/>
            <a:ext cx="6887882" cy="363070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0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195294" y="1761282"/>
            <a:ext cx="6887882" cy="363070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805271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Classical mechanics</a:t>
            </a:r>
            <a:r>
              <a:rPr lang="zh-CN" altLang="en-US" dirty="0" smtClean="0"/>
              <a:t> </a:t>
            </a:r>
            <a:r>
              <a:rPr lang="en-US" altLang="zh-CN" dirty="0" smtClean="0"/>
              <a:t>@</a:t>
            </a:r>
            <a:r>
              <a:rPr lang="zh-CN" altLang="en-US" dirty="0" smtClean="0"/>
              <a:t> </a:t>
            </a:r>
            <a:r>
              <a:rPr lang="en-US" altLang="zh-CN" dirty="0" smtClean="0"/>
              <a:t>Newton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7176" y="2170330"/>
            <a:ext cx="6768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Second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Law</a:t>
            </a:r>
            <a:r>
              <a:rPr lang="zh-CN" altLang="en-US" sz="3600" dirty="0" smtClean="0"/>
              <a:t> ⬇️</a:t>
            </a:r>
            <a:endParaRPr lang="en-US" altLang="zh-CN" sz="3600" dirty="0" smtClean="0"/>
          </a:p>
          <a:p>
            <a:r>
              <a:rPr lang="en-US" altLang="zh-CN" sz="3600" dirty="0" smtClean="0"/>
              <a:t>Force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=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Mass</a:t>
            </a:r>
            <a:r>
              <a:rPr lang="zh-CN" altLang="en-US" sz="3600" dirty="0" smtClean="0"/>
              <a:t> </a:t>
            </a:r>
            <a:r>
              <a:rPr lang="zh-CN" altLang="zh-CN" sz="3600" dirty="0" smtClean="0"/>
              <a:t>*</a:t>
            </a:r>
            <a:r>
              <a:rPr lang="zh-CN" altLang="en-US" sz="3600" dirty="0" smtClean="0"/>
              <a:t>  </a:t>
            </a:r>
            <a:r>
              <a:rPr lang="en-US" altLang="zh-CN" sz="3600" dirty="0" smtClean="0"/>
              <a:t>Acceleration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69576" y="3682377"/>
            <a:ext cx="6768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First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Law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→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Momentum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2258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Relativity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02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advance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perihelion</a:t>
            </a:r>
            <a:endParaRPr lang="en-US" dirty="0"/>
          </a:p>
        </p:txBody>
      </p:sp>
      <p:pic>
        <p:nvPicPr>
          <p:cNvPr id="4" name="图片 3" descr="71cf3bc79f3df8dcd160789ccd11728b47102859.jpg.gif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42" y="2167217"/>
            <a:ext cx="6024281" cy="1553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235" y="4019176"/>
            <a:ext cx="3331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Speed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Light</a:t>
            </a:r>
          </a:p>
          <a:p>
            <a:r>
              <a:rPr lang="en-US" dirty="0" smtClean="0"/>
              <a:t>T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Orbital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Period</a:t>
            </a:r>
          </a:p>
          <a:p>
            <a:r>
              <a:rPr lang="en-US" altLang="zh-CN" dirty="0" smtClean="0"/>
              <a:t>a = Semi-major</a:t>
            </a:r>
            <a:r>
              <a:rPr lang="zh-CN" altLang="en-US" dirty="0" smtClean="0"/>
              <a:t> </a:t>
            </a:r>
            <a:r>
              <a:rPr lang="en-US" altLang="zh-CN" dirty="0" smtClean="0"/>
              <a:t>axis</a:t>
            </a:r>
            <a:r>
              <a:rPr lang="zh-CN" altLang="en-US" dirty="0" smtClean="0"/>
              <a:t> 半长径</a:t>
            </a:r>
            <a:endParaRPr lang="en-US" altLang="zh-CN" dirty="0" smtClean="0"/>
          </a:p>
          <a:p>
            <a:r>
              <a:rPr lang="en-US" dirty="0" smtClean="0"/>
              <a:t>E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eccentricity</a:t>
            </a:r>
            <a:r>
              <a:rPr lang="zh-CN" altLang="en-US" dirty="0" smtClean="0"/>
              <a:t> 偏心率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8471" y="4019176"/>
            <a:ext cx="45570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Theoratical</a:t>
            </a:r>
            <a:r>
              <a:rPr lang="zh-CN" altLang="en-US" dirty="0" smtClean="0"/>
              <a:t> </a:t>
            </a:r>
            <a:r>
              <a:rPr lang="en-US" altLang="zh-CN" dirty="0" smtClean="0"/>
              <a:t>value≈</a:t>
            </a:r>
            <a:r>
              <a:rPr lang="zh-CN" altLang="en-US" dirty="0" smtClean="0"/>
              <a:t> </a:t>
            </a:r>
            <a:r>
              <a:rPr lang="zh-CN" altLang="zh-CN" dirty="0" smtClean="0"/>
              <a:t> </a:t>
            </a:r>
            <a:r>
              <a:rPr lang="en-US" altLang="zh-CN" dirty="0" smtClean="0"/>
              <a:t>1.54°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</a:t>
            </a:r>
            <a:r>
              <a:rPr lang="zh-CN" altLang="en-US" dirty="0" smtClean="0"/>
              <a:t> </a:t>
            </a:r>
            <a:r>
              <a:rPr lang="en-US" altLang="zh-CN" dirty="0" smtClean="0"/>
              <a:t>century</a:t>
            </a:r>
          </a:p>
          <a:p>
            <a:r>
              <a:rPr lang="en-US" altLang="zh-CN" dirty="0" smtClean="0"/>
              <a:t>Observational</a:t>
            </a:r>
            <a:r>
              <a:rPr lang="zh-CN" altLang="en-US" dirty="0" smtClean="0"/>
              <a:t> </a:t>
            </a:r>
            <a:r>
              <a:rPr lang="en-US" altLang="zh-CN" dirty="0" smtClean="0"/>
              <a:t>value≈</a:t>
            </a:r>
            <a:r>
              <a:rPr lang="zh-CN" altLang="en-US" dirty="0" smtClean="0"/>
              <a:t> </a:t>
            </a:r>
            <a:r>
              <a:rPr lang="en-US" altLang="zh-CN" dirty="0" smtClean="0"/>
              <a:t>1.56°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</a:t>
            </a:r>
            <a:r>
              <a:rPr lang="zh-CN" altLang="en-US" dirty="0" smtClean="0"/>
              <a:t> </a:t>
            </a:r>
            <a:r>
              <a:rPr lang="en-US" altLang="zh-CN" dirty="0" smtClean="0"/>
              <a:t>century</a:t>
            </a:r>
          </a:p>
          <a:p>
            <a:endParaRPr lang="en-US" dirty="0"/>
          </a:p>
          <a:p>
            <a:r>
              <a:rPr lang="en-US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deference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these</a:t>
            </a:r>
            <a:r>
              <a:rPr lang="zh-CN" altLang="en-US" dirty="0" smtClean="0"/>
              <a:t> </a:t>
            </a:r>
            <a:r>
              <a:rPr lang="en-US" altLang="zh-CN" dirty="0" smtClean="0"/>
              <a:t>2</a:t>
            </a:r>
            <a:r>
              <a:rPr lang="zh-CN" altLang="en-US" dirty="0" smtClean="0"/>
              <a:t> </a:t>
            </a:r>
            <a:r>
              <a:rPr lang="en-US" altLang="zh-CN" dirty="0" smtClean="0"/>
              <a:t>values</a:t>
            </a:r>
            <a:r>
              <a:rPr lang="zh-CN" altLang="en-US" dirty="0"/>
              <a:t> </a:t>
            </a:r>
            <a:r>
              <a:rPr lang="en-US" altLang="zh-CN" dirty="0" smtClean="0"/>
              <a:t>(43”)</a:t>
            </a:r>
            <a:r>
              <a:rPr lang="zh-CN" altLang="en-US" dirty="0" smtClean="0"/>
              <a:t> </a:t>
            </a:r>
            <a:r>
              <a:rPr lang="en-US" altLang="zh-CN" dirty="0" smtClean="0"/>
              <a:t>is</a:t>
            </a:r>
            <a:r>
              <a:rPr lang="zh-CN" altLang="en-US" dirty="0" smtClean="0"/>
              <a:t> </a:t>
            </a:r>
            <a:r>
              <a:rPr lang="en-US" altLang="zh-CN" dirty="0" smtClean="0"/>
              <a:t>remain</a:t>
            </a:r>
            <a:r>
              <a:rPr lang="zh-CN" altLang="en-US" dirty="0" smtClean="0"/>
              <a:t> </a:t>
            </a:r>
            <a:r>
              <a:rPr lang="en-US" altLang="zh-CN" dirty="0" smtClean="0"/>
              <a:t>unexplained.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http://www.inference.phy.cam.ac.uk/teaching/comput/C++/python/orbit3.</a:t>
            </a:r>
            <a:r>
              <a:rPr lang="pl-PL" dirty="0" smtClean="0">
                <a:hlinkClick r:id="rId2"/>
              </a:rPr>
              <a:t>py</a:t>
            </a:r>
            <a:endParaRPr lang="pl-PL" dirty="0" smtClean="0"/>
          </a:p>
          <a:p>
            <a:r>
              <a:rPr lang="pl-PL" dirty="0">
                <a:hlinkClick r:id="rId3"/>
              </a:rPr>
              <a:t>http://en.wikipedia.org/wiki/Mercury_(</a:t>
            </a:r>
            <a:r>
              <a:rPr lang="pl-PL" dirty="0" smtClean="0">
                <a:hlinkClick r:id="rId3"/>
              </a:rPr>
              <a:t>planet</a:t>
            </a:r>
            <a:endParaRPr lang="pl-PL" dirty="0" smtClean="0"/>
          </a:p>
          <a:p>
            <a:r>
              <a:rPr lang="pl-PL" dirty="0" smtClean="0">
                <a:hlinkClick r:id="rId4"/>
              </a:rPr>
              <a:t>http</a:t>
            </a:r>
            <a:r>
              <a:rPr lang="en-US" altLang="zh-CN" dirty="0" smtClean="0">
                <a:hlinkClick r:id="rId4"/>
              </a:rPr>
              <a:t>://www.nasa.gov</a:t>
            </a:r>
            <a:endParaRPr lang="en-US" altLang="zh-CN" dirty="0" smtClean="0"/>
          </a:p>
          <a:p>
            <a:r>
              <a:rPr lang="en-US" i="1" dirty="0" smtClean="0"/>
              <a:t>Elegent</a:t>
            </a:r>
            <a:r>
              <a:rPr lang="zh-CN" altLang="en-US" i="1" dirty="0" smtClean="0"/>
              <a:t> </a:t>
            </a:r>
            <a:r>
              <a:rPr lang="en-US" altLang="zh-CN" i="1" dirty="0" smtClean="0"/>
              <a:t>Universe</a:t>
            </a:r>
            <a:r>
              <a:rPr lang="zh-CN" altLang="en-US" i="1" dirty="0" smtClean="0"/>
              <a:t> </a:t>
            </a:r>
            <a:r>
              <a:rPr lang="en-US" altLang="zh-CN" dirty="0" smtClean="0"/>
              <a:t>By</a:t>
            </a:r>
            <a:r>
              <a:rPr lang="zh-CN" altLang="en-US" dirty="0" smtClean="0"/>
              <a:t> </a:t>
            </a:r>
            <a:r>
              <a:rPr lang="en-US" altLang="zh-CN" dirty="0" smtClean="0"/>
              <a:t>Brian</a:t>
            </a:r>
            <a:r>
              <a:rPr lang="zh-CN" altLang="en-US" dirty="0" smtClean="0"/>
              <a:t> </a:t>
            </a:r>
            <a:r>
              <a:rPr lang="en-US" altLang="zh-CN" dirty="0" smtClean="0"/>
              <a:t>Green</a:t>
            </a:r>
          </a:p>
        </p:txBody>
      </p:sp>
    </p:spTree>
    <p:extLst>
      <p:ext uri="{BB962C8B-B14F-4D97-AF65-F5344CB8AC3E}">
        <p14:creationId xmlns:p14="http://schemas.microsoft.com/office/powerpoint/2010/main" val="2113075744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535</TotalTime>
  <Words>152</Words>
  <Application>Microsoft Macintosh PowerPoint</Application>
  <PresentationFormat>屏幕所见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Technic</vt:lpstr>
      <vt:lpstr>Motion of Mercury ☿</vt:lpstr>
      <vt:lpstr>Database</vt:lpstr>
      <vt:lpstr>Easy Calculus by Python</vt:lpstr>
      <vt:lpstr>PowerPoint Presentation</vt:lpstr>
      <vt:lpstr>Classical mechanics @ Newton</vt:lpstr>
      <vt:lpstr>General Relativity</vt:lpstr>
      <vt:lpstr>The advance of perihelion</vt:lpstr>
      <vt:lpstr>PowerPoint Presentation</vt:lpstr>
    </vt:vector>
  </TitlesOfParts>
  <Company>Pre-DP 9 [2]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of Mercury ☿</dc:title>
  <dc:creator>James Chen</dc:creator>
  <cp:lastModifiedBy>James Chen</cp:lastModifiedBy>
  <cp:revision>10</cp:revision>
  <dcterms:created xsi:type="dcterms:W3CDTF">2014-07-11T06:27:40Z</dcterms:created>
  <dcterms:modified xsi:type="dcterms:W3CDTF">2014-07-11T18:55:55Z</dcterms:modified>
</cp:coreProperties>
</file>