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4" r:id="rId10"/>
    <p:sldId id="265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EEE9DC-4545-41B0-8936-FA49416712FB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BE61E92-8027-4AF6-81CD-7506997DE8A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trangelets#Dangers" TargetMode="External"/><Relationship Id="rId3" Type="http://schemas.openxmlformats.org/officeDocument/2006/relationships/hyperlink" Target="http://en.wikipedia.org/wiki/Large_Hadron_Collider" TargetMode="External"/><Relationship Id="rId7" Type="http://schemas.openxmlformats.org/officeDocument/2006/relationships/hyperlink" Target="http://science.howstuffworks.com/science-vs-myth/everyday-myths/large-hadron-collider7.htm" TargetMode="External"/><Relationship Id="rId2" Type="http://schemas.openxmlformats.org/officeDocument/2006/relationships/hyperlink" Target="http://en.wikipedia.org/wiki/Cern#Current_comple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ome.web.cern.ch/about/experiments/ace" TargetMode="External"/><Relationship Id="rId5" Type="http://schemas.openxmlformats.org/officeDocument/2006/relationships/hyperlink" Target="http://home.web.cern.ch/topics/antimatter" TargetMode="External"/><Relationship Id="rId4" Type="http://schemas.openxmlformats.org/officeDocument/2006/relationships/hyperlink" Target="http://home.web.cern.ch/about/accelerators/antiproton-decelera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Owen Lee</a:t>
            </a:r>
            <a:endParaRPr lang="en-US" dirty="0"/>
          </a:p>
        </p:txBody>
      </p:sp>
      <p:sp>
        <p:nvSpPr>
          <p:cNvPr id="4" name="AutoShape 2" descr="data:image/jpeg;base64,/9j/4AAQSkZJRgABAQAAAQABAAD/2wCEAAkGBxQTEhUUEBQVFRQWFxoXGBYWFhcXGxgYHhkWGRoYFhQYHCggHBomHxUWITMhJiksLi4uFx8zODMsNygtLisBCgoKDg0OGxAQGiwmICYwLywsLCw0LSwsLDQsLCwsNCwsNDQtLCwsLCwsLCwsLCwsLCwsLCwsLCwsLCwsLCwsLP/AABEIAOEA4QMBEQACEQEDEQH/xAAcAAEAAwEBAQEBAAAAAAAAAAAABQYHBAMCAQj/xABMEAABAwIBBgcLCQYFBQEAAAABAAIDBBEFBhIhMUFRBxMiYXGBkRQXMkJSU3KCk6GyI2JjkqKxwcLSJDNDc9HwFRY0VOE1dIOU48P/xAAaAQEAAwEBAQAAAAAAAAAAAAAAAwQFAgEG/8QAMhEAAgIBAgMFBwQDAQEAAAAAAAECAxEEEiExYRMUIkFRMnGBkaGx8CNSwdEzQuHxNP/aAAwDAQACEQMRAD8AgF9EZQQBAEAQBAEAQBAEAQBAEAQBAEAQBAEAQBAEAQBAEAQBAEAQBAEAQBAEAQBAEAQBAEAQBAEAQBAEAQBAEAQBAEAQBAEAQBAEAQBAEAQBAEAQBAEBKUWTtVL+7p5SN5aWjqc6wKjldXHnJHark+SJSHg/rna42t9KRn5SVE9ZUvM7VE/Q9+9vW/Q+0P6Vz32rqe93n0He3rfofaH9Kd9q6ju8+g729b9D7Q/pTvtXUd3n0He3rfofaH9Kd9q6ju8+g729b9D7Q/pTvtXUd3n0He3rfofaH9Kd9q6ju8+g729b9D7Q/pTvtXUd3n0He3rfofaH9Kd9q6ju8+g729b9D7Q/pTvtXUd3n0He3rfofaH9Kd9q6ju8+g729b9D7Q/pTvtXUd3n0He3rfofaH9Kd9q6ju8+g729b9D7Q/pTvtXUd3n0He3rfofaH9Kd9q6ju8+g729b9D7Q/pTvtXUd3n0He3rfofaH9Kd9q6ju8+g729b9D7Q/pTvtXUd3n0He3rfofaH9Kd9q6ju8+hUFbIAgCAIAgCA96GikmeGQsc952NF+s7hzleSkorMmepNvCL/gnBnoDqyS23i4yPtSH8B1qhZrvKC+LLMNN+5ks7GMLoOTCGF40fJDjHdch/EqHs9Rdxf14He+qvkQ9dwou/gU4G4yOv2tb/VTR0C/2l8jh6n0REy8I1adRib6MZ/M4qVaKrqcd4meY4Qq7y2ezave51eh528zqp+EurB5bYXj0XNPaHW9y5ehrfLJ6tRPoTuH8J8R0TwvZzsIeOzQfvUE9BJeyyWOpXmi1UWMQVTSKaoGdr5Obnt6Y3i9ukKrKqdb8USZTjLkyt5QPxaC7onsnjG1sTc8Dnj29Iv1KzUtPPg1h+8in2seXEqXfBrvOM9m1Wu51ehB28x3wa7zjPZtTudXoO3mO+DXecZ7Nqdzq9B28x3wa7zjPZtTudXoO3mO+DXecZ7Nqdzq9B28x3wa7zjPZtTudXoO3mO+DXecZ7Nqdzq9B28x3wa7zjPZtTudXoO3mO+DXecZ7Nqdzq9B28x3wa7zjPZtTudXoO3mO+DXecZ7Nqdzq9B28x3wa7zjPZtTudXoO3mO+DXecZ7Nqdzq9B28yqq0QhAEAQBAWXJLJCWsOcbxwA6X20u5mDaefUOfUq9+pjVw5slrqc/cXqvxijwqPioWB0tr5jTyifKlfs/uwVGNduoe6T4fnIsynCpYRnePZU1NUSJH5sfm2XDeva7r9y0KtPCvkuPqVZ2ylzIRTEYQBAEAQBAfrHkEFpII0gg2IPMQnMF0yd4Q5orMqrzR+V/EaOnU7r086p26KMuMOD+hYhqJLhLiWfFsnqXE4+PpXtbIfHaNZ8mVmu/Pr6dSqwusoe2a4fnIllXGxZiZdimGyU8hjnbmuHYRvado51qQnGa3RKkouLwzkXRyEAQBAEAQBAEAQBAEAQBAEAQFuyFyRNU7jZgRTtPQZD5I+aNp6httV1Oo7NbY8/sT01buL5FhyzyzbAO5qGwc0ZrntAzYwNGYwDRnDsHTqr6fSufjs/8ASW27b4YmYvcSSSSSTckm5JOsk7StIpn4gCAIAgP1rSSAASTqA0k9AQFiwzIism0iLi275TmfZsXe5V56qqPnn3EsaZvyLJR8FvnqjqjZ+Zx/BVpa/wDbElWm9WSA4OaJo+Ull6S9jfyrjvtr5JHfd4Lmfv8AkLDzoEj780rT+C873d6fQdhWecmR8lH8vhkr3PHhRPIIkaPF0AaenfoIXS1MbfDauHr6HnYuHGDO5rqfF6cteMyVmgg+HC/m3tNuu2wjRH49NPK5fRnXhuj1+xlWMYXJTSuimFnN2jU4bHNO4rUrsjOO6JTlFxeGcS7OQgCAIAgCA0ihwSAYMZpIWGXipHB5aM65L8w52s2u1Z8rZ942p8MotKEeyy1xM3WgVQgCAIAgCAmclMBdWTiMXDBypHDxW83OdQ7diivtVUc/IkrhveC+ZdZRNo4m0lJZjy23J/hM1C3zjs3aTuVDTUu2XaT5fcsXWbFtiZUtQphAEAQBAXHJnICaos+e8MR0i45bhzNPgjnPYql2sjDhHi/oT10OXF8C3Pq8NwsZrQONtpDflJT6Tj4PQSAqijfqOL5fJE+a6vziVnFeEud9xTsbEPKdy3dOnkjsKsw0MF7TyQy1EnyKxW4/VS/vKiU82eWj6rbD3KzGmuPKKInOT5sjXaTc6TvOlSnB+Zo3IMHtT1T2fu3vZ6DnN+4rlxT5o9Ta5HbQY5NFOKhryZPGLjfPG1r94Nhz6BuXEqoyjsxwOlNp7jTsWo4sVo2zQWErdLL2u148KJ99Fjo5tR1LNhKWns2y5fnEtyStjlcyvUWS8FfAZIP2epYcyWOxzOMGvka2A22aBpFtCnlqJ0yxLjHyfmRKuNkcrgym4vhM1M/MnYWHYdYcN7XDQR/ZVyuyM1mLIJRcXhnEuzkIAgPwleg1nKz5HBmR6iWQs97SfhKyaPFqM+8u2cKse4ydapSCAIAgCAIDXsFp2YXhzpZR8q4Z7htLzoZH1aB9YrJsb1F21cvziXopVQyzJ62qfLI6SQ5z3kucef8AotWMVFYRSbbeWeK9PAgCA+4IXPcGsaXOcbBoFyTuARtJZZ6lk1LJvJOGhj7prnN4xovyjdkfMPKfz9nPl3aiVr2V8vuW4VKC3SK/lRwgSzXjpbxRas7U9w6fEHRp59isU6OMeM+L+hHZe3wiUolXCuEAQBAEAQBAWng+x/uaoDHn5GUhrr6mu8V/4HmPMq2qp7SGVzRNTPbLHkywZdRy0NQ2spHZglObILXaXjSM5urlAHnuDvVfTONsOzn5ciW5OEt0SUwfKClxOPiKljWykeATrPlRO135tY5xpUVlNmne6L4fnM7jZG1bWUXK/JOSjdnC74HHkvtpB8l9tR59R9yvUahWrHmVrKnD3FcVgiCA9aOHPkYzy3tb2kD8V5J4TZ6ll4NN4XJs2nhjHjSX6mtI/MFm6BZm30LepfhSMtWmUwgCAIAgLFkFhXdFZGHC7I/lXerbNH1i3quq+qs2VvrwJaY7pk1wr4vnzMp2nkxjPd6bhoB6G2PrqHQ14i5vzJNRPL2lDV4rBAEAQGqZI4TBQQOqal7OOzbnSCY2+Q0DW47ezpy77J3S2QXD7lyuEa1ulzKNlTlJJWSXfyY2nkR7Gjed7ufsV6miNSwufqV7LHNkIpiMIAgCAIAgCAIAgNdwh/8AiWFGN5vIG8WSfOMsWOPTySekrJsXYX5XL+y9H9SvDMkaS11xdrmnZoIIOw7CCtbgyiankZlS2sYaWsDXSFpAuNErbabjyx/yFl6jTup74cvsXKrd62yKVllk06ilsLuhfcxuPvY75w9467XdPerY9fMgtr2PoV9TkRM5GwZ9dTN+kDvqgv8AyqLUPFUn0JKlmaLNwvVF5oI/Jjc76zrD4CqugXhbJdS+KRQFfKwQBAEAQGocE1GGQTTu0Zzs2/zWC5Pa49izNdLMlH84lzTLCbM5xWtM00kp1veXdROgdQsOpaMI7YqPoVZPc2z8oMPlmObDG+Q7c0E26TqHWkpxjxk8BRb5E03Iet2xAHcZIwezOUPeqvX7nfYz9Dir8mquEEywSADaAHjrLCQF3G+uXKRy65rmjww3BZ6gEwROkDTYlttB6yup2wh7TweRhKXJHX/k+t/2z/s/1XHeav3HXZT9D5myWrGNLn07w1oJJOboA0k616tRW3hSDrmvI5cNweeozuIidJm2zs22i97azzFdTshD2ng5jCUuSO3/ACjW/wC2k+z/AFXHeav3HXZT9Dyqcmatgu+nlAG0NzvhuvVfW+UkeOua8iJUpwdNVh8sbWPkY5rZGhzHEaHNIBBB6CD1rmM4ybSfI9cWuLOZdHgQHS7D5REJix3FE5ofsJ06PsnsXO+O7bnidbXjPkcy6OS+cEtfmzywnVIzPHpNNveHH6qo66GYqXoWdNLi0QOXNDxNdM0CzXO4xvQ8Zx+0XDqU+mnuqT+BFbHE2QcchaQ5pIc0ggjQQRpBB3qdrPBkZruDVseLUToprCVtg+2trvFlaNxsexwWTZGWns3R5fnAvRkrYYZlGIUT4ZHxSiz2EtP9RzHWOlasZKSUkUmmnhlk4MKfOrmu83G93WQGfnKra14q95Lp1mZ88Js+dXvHkMY33Z/500axUuoveZlVVohCAIAgCA1eg+QwInUXQvN+eRzrfGOxZc/Hqvj9i7Hw0lHyLyd7snzXXETAHSEa7bGg7zY9QKu6i7so58/Ir1V73gnMs8pOJJo6C0Mceh7o+SS7a0OGkW2nWTfdpg09G79Szi2SW2Y8EeBRH6Td2knWTpJ6SVfXArE1hOVFTA1zGSFzHNLc15Lg24IBZfwSL30aFBOiE3lriSRslHgXXgf/AHU/pt+FU9f7SLGm5Mzt+JTXPy0us/xH/wBVobI+iKu5+p9f4xUWI7onsQQQZZCCDoIIzrEaV52cP2r5IbperL1wQ+DVf+P7pFR1/OJY03mZ7LM7OPKdrO0rQSWCtktPB7jUzKuOLPe6OQlpYSSBySc5oOoi2zYq2rqi63LHFE1M2pJH1wo0kcdYDGAC+MPeB5Wc4Z1t5A9y80Um6+I1CSnwLfBJTSUdFSVX8emjLCdFnNjjHJdsfytG/SNtjUanGydkPJv7smW1wjGXmjOcp8nZKOTNfymO8CQanDcdzhtC0Kbo2rK5laytwfEhlMRl0rP+hw/zz98qpx/+p+7+iw/8K95S1cK5N5E1HF11O7e/N+sCz8yh1KzVJElTxNFm4XqO0kEw8ZrmHpac4fE7sVbQS4OJNqVxTM+V8qkxkpjRpKlkunM8GQb2HXo3jQepRX1dpBx+RJXPZLJcuFXCA5sdXGL6mPI2tPgO7dHrDcqehsw3W/gT6iH+yObggp7yTybmNaOskn4Qute/DFHmmXFsqmV0+fW1DvpXN+ryPyq1QsVxXQgseZsiVKcBAEAQBAatlJycDYBtip/iiKy6eOqfvf8AJcs/w/I+eCGMdzTO2max6BHGR8RTXvxpdP5Gm9l+8y+olL3uc7wnOLj0kklaiWFhFRvJ5oeBAafwP/uqj02/CszX+1EuabkypPpMOuf2ip1+Zb/VW91/7V8yDFfqzwrqahETjDPO+XRmtfGGtOkXuQDsvtC6jK3d4ksHklDHBstvBANFT/4//wBFU1/+pPpvMhsNyTp6iV0cNcHPFyWmCRp0HTYvIBtzKaeonCOZQ+pHGqMnhS+h3SSU+ESODYpZqkt5Mkma1gadrM0k237dYuFwlPUx4tJei5nXhqfLLKZieISVErpZnZz3a9wGwAbAFchBQjtiQSk5PLLJlt/psM/7UfBCq+n9uz3/ANklvsw939ExkvlFFWxdxYjynHQyQ6C4jUM7ZINh29OuG6mVUu0r/P8AhJXYprZMqmVOTclHLmuu6N3gSW0OG47nDd1q1RfG2OVz80Q2VuDJms/6HD/PP3yqGP8A9T939Ej/AMK95S1cK52YK61TAd00Z+21c2ew/c/sdR9pGr8J9Hn0LnWuYntf1XzD7n36llaKWLcepc1CzAxxa5RCA1rIuYVuGup5DcsaYT0WvGeoW+qsrULsrt695dqe+va/cefBXSmOnnc8WPHFp9RoB95cvddLdNJen3PNOsReTLaiXPe53lOLu0k/itRLCwVG88TzQ8CAIAgCA1bHRn4E0jZDAex0d/cCsurhqvi/5Lk+NPyIbgoxhrJJKd5A42zmX8sCxb0kW+qptdW2lNeRxp54e0gMtcFdTVTwR8nIS+M7CCbkdLSbdm9T6e1WQXquZFbDbIgVORgIDT+B/wDdVHpt+FZmv9qJc03JmYv1npK00VD8Q8NJ4HtVT0x/nWdr/wDX4lvTeZQJJ3RzOfG4te2Rxa4awQ46VfSTjh+hWbw8o0qknixilMclmVMYvcbD5bRtY7URs7Cs2SlpbMr2X+fMtJq6OHzMzxChfBI6KVua9psR9xB2g6wVpQmprcio008Ms2W/+lwz/tR8EKr6f27Pf/ZLb7MPd/RUQrRCaRkrlJHWRdxYhZxcM1jzoz9wJ2SDYdvTrzr6HVLtK/z/AIWq7FNbJjLHCO5cLZDnZwbUXDrWJB4wi436U09naXuXQ9thsrx1M3WiVDuwGPOqqcDbNH8bVxa8Ql7mdQ9pe83bGKPjoJYvLjc3rIIB7Vh1y2yUvQ0ZLKaP57I361vmYEBeOCatLaqSLZJHf1mEW9zn9ipa6OYKXoyxpniWC+4rE2mpKpzNFxNJ6zgT95VCDc7Ip9EWZeGLMKC3TOC8AQBAEAQGsZODujBXRjS4Ryx9YLiwdmasq7wanPuZdr8VWDJ2OIsQSCNII0EHeDvWqUi3U2XDnxcTXwsqWeUTmvHPexBPOLHnVR6VKW6t4ZOrsrElk5Hy4WTcR1jfmh8ZHRc3K7xf6x+pzmr0Z9SZQwRxvZRUgYXtLDNK4vkzXAh1h4psTqPUipnJpzl8FyHaRSxFHrkZlaKJkjTEZM9wNw4NtYW3Fc6jT9q084Pardi5HmMWw7/YP/8AYcvezu/f9Bur/b9T6kxqgzSG0BDiCA4zONjbQbFOyuzxn9Bvr/afmReVTaES50bpOMLdTg22bnX1j5yajTu3GHjAqt2Z4FbnfnOc7e4ntN1ZSwsET5nRheIyU8rZYjZ7T1EbWuG0Fczgpx2s9jJxeUWDK7KiCtaDxDmSt8GTOB0bWuFtI123dZVeiiVT58CSyyM/IjcexoVEVLGGFvc8QjJJBzuTGLgbPAPapaqtkpPPN5OJz3JL0IZSnAQFkxPKx9RRNp5gXSMkDhJ5TQCLO+dp17VXhp1CzfHl6EsrXKG1lbVgiLDwf0vGV8O5pc8+q02+1mqvqpYqZLSszRrEOK3rpKe/gwseOnOcHe4sWU6/0lPqXVLx7THMrKPiaydmwSFw6HcsfEtiiW6uLKFixNoiVKcE7kLNmV9Od7i36zXN/FQalZqkSVPxo0zhInzcPltrcWN7Xtv7gVm6NZtX55Fu94gzFlslAIAgCAIAgNI4Ia7RPAeaQdfJd9zO1Z2vhyl8C3pnzRSspsP7nqpotjXkt9F3Kb7iOxXaZ74KRXsjtk0RikOD8cdC9BfcsMlKeno2zw5+c5zBpdcWcCTosqGn1E52bZFm2qMY5RQ1eKwQBAEAQBAEAQBAEAQBAaNwR4dpmqCNgiaexzvyLP18+UPiWtNHnIj8JxvOxoy35MkjoulubmM7S1hUllWNNt9OJzGf6uT94WaPNqo5Bqkjt6zCb+5zexeaGWYNejGpXiyUhXSuSuSf+tpv5rPvUV/+OXuO6/bRoPC5PamiZ5Ut+prXfiQqGgXjb6FnUvwpGUrUKYQBAEAQBAWDIKv4muhJNmvPFn1tA+1mqDVQ3VP5ktMsTRa+FnBrhlUweDaOTovyD2kjrCq6G3nB+9E2ph/sZotEqAr0Gr5WHjMFY/XyIHdpYD8RWVR4dS17y5Zxqz7jKFqFMIAgCAIAgCAIAgCAID6jjLiGtBLiQABrJOgAI3jiwa3ibhhuFiNpAlLcwEbZX3L3Do5RHQAsmH69+fL+C7L9KvBktPMY3Ne3WxwcOlpBH3LWaysFJPHE1LhQgEtFFO3SGua6/wA14t9+YsvRPbY4v8wXdQswTMqWoUicyHizq+nA8vO+q1zvwUOpeKpElXtosvC9VXlgjB8FrnEekQB8LlW0EfDJkupfFIz5XysEAQBAEAQH1G8tIc3QQQQecaQmM8GDfosyrpRnC8c0YuOZzdOneL+5YLzXPhzTNPhOPvMPx/CH0s7oZNmlrvKadTh/esFbdVisjuRnTi4vDI9dnJrOTI7qwd0WtwZJF1gks9xYsq79PUbvcy7X4qsGTLWKQXgCAIAgCAIAgCAIAgL9wX5O57+6pRyGXEYPjP1F3Q3SOnoVHW3YWxfEs6evL3MieEDH+6qjNYbxRXa3c53jP6Liw5hzqXS09nDjzZxdPdLhyRV1ZITWcI/asFLNbhE9g9KO+Z9zFlWfp6nPX7l2PjqwZMFrFIuvBRR51W6TZHGfrOIA9weqWulivHqyxp1mWSN4Q6vjK+W2kMzYx6oF/tFyk0kdtS+Zxc8zZXFYIggCAIAgCAIDX+C+vMlFmeNE9zBfceW09HKI9VZOthizPqXtPLMMeh94zh0WK0odHZs0ZcBfWx40PifzXH3FeVzlp54fJ/mRKKtjw5mRVVO6N7mSNLXtNnNOsFa0WpLKKTTTwy+cEeJWfLTk+EBI3pHJd7s36qo6+GUp/As6aXFxKzlnhnc9ZKwCzSeMZ6LtOjoOcPVVnT2b60yG2O2bRCKYjCAIAgCAIAgCAICfyQyafWy20thaflH/AJW/OPu17rwX3qqPXyJKq3N9C55e5QspYRR0tmuLQ05v8OO2ofOI92naFT0tLsl2k/8A0sXWKK2xMtWmUwgNM4IKy7J4Tsc2QesM0/A3tWbr48Yy+Bb0z4NFAxqj4moli2Mkc0dF+T7rK/XLdBSK0liTRpeQNOKTD31EmjPBlPoNBzB16T6yzdU3ZaoL3FulbYbmZXUTF73Pd4T3Fx6XEk+8rVSwsIpt54nmh4EAQBAEAQBAXjgnr8ypfEdUrLj0mG/3Od2KlroZgpen8ljTSxLB9Y1iMmG4nK+PTHLmyOj1BzTe/QQ4PsedK4RvoSfNcBKTrsbRZcVwmmxaATQODZQLB9tIPm5Wj+xrFxrrQsnp5bZcvziiaUY2rKM4YyfD6tjpGFr43Z1tj26Q7NdtBaSL860cwuraT4MqeKuXEvvCLhjaqlZVwcoxtz7jxojpP1df1lQ0k3XY65ef3LN8d0dyMqWoUwgCAIAgCAIAgLPklkdLVkPfeODa8jS7mjB1+lqHPqVa/Uxr4Liyaulz4+Recpcciw2BsFM1okI5DNjRtkfv079Z61SpqlfLdLl+cCxZNVxxEyKaVz3FzyXOcSS46SSdZJWskksIpcz4Q8CAtfBnWcXXNbsla5nXbOHw+9VdZHNWfQmoeJkplhk/x2LRxjktna1xPM0EPtz5rB2hRae7bQ36Hdtebcep38KWKiOGOki0Z1i4DZG3wW9ZA+ouNFXuk7GdaiWFtRmK0ioEAQBAEAQBAEB34BX8RUwy3sGPBd6N7O+ySuLYb4OJ1CW2SZe+F6hu2CcbC6N3Xym/C7tVHQT4uPxLOpjyZRMGxiWlk4yB2ado1tcNzm7R92xXrK42LEitGbi8o0zDsoqPEoxDVMa2Q+I/fvik39h6Vmzptoe6D4fnMtxshYsSPk4FW0QPcLxUQaf2ea1wDrDHat+7XqKdrVb/AJFh+qGycPZ4r0MyxeAslcDE+EE3Eb73bzAkC4Gw7rLTreY889SpJYfLBxro5CAIAgCAk8Iyfqak/IROI8s8lg9c6D1XKjsuhX7TO41ylyRomTnB1FFZ9URM8acz+GDzg6X9ejmWfbrZS4Q4L6lqGnS4y4k1lZlHHRRbDK4Wjj/E21NH/CgoodsunmSWWKCMVrat8sjpJXFz3G5J/vQNlltRiorCM9tt5Z4L08CAIDpwur4maKXzb2v6gQT7rrmcd0XH1PYvDTNT4Qn8U6jrAL8TLY22tcLkdjCPWWZpPEpV+qLl3BqfoZfi+IvqJnzSeE83tuGxo5gLBadcFCKiipKTk8s410chAEAQBAEAQBACvQa3UftuDX1vEQPrxa+s5p7Vkr9LU9M/cuvx1GSLVKQQFkwPLaqprNzuNjHiSabei/wh7xzKvZpa58eT6EsLpRLlTZe0VQ3Mq48zmezjGdRAJ7QFTektg8wf8E6vhLhI+/8AK+FVOmB7QT5qbV6hJA7F52+oh7S+aPeyqlyOaXgui8SokHpNY77rLpa+XnFHndl6nmOCxv8AuXezH6l739/tPO7L1OmHg0pmaZZpXDpYwfDf3rl66x8kj1aaK5s9Gx4PR6bwucOczuv0cqx7F5nU2+v2Pf0YfmTxfl86aRsGHQFz3aA6TQ0Da7Nb4o3khddzUVusfyPO3y8QRO4niwoKbPqZDLKdQ0Nz37mNGhrB9w03J0wQr7aeIrCJJS7OOZPLMaxXEpKiV0szrud2AbGtGwBbEIKEdsSjKTk8s5F0chAEAQF5w7IYiinnqRmycU50bCbZlhnXf842tY6r6dOqlPV/qKMeWeJYVPgbZYKo914Jna3NhDvWiOn4D2qvH9PU46/clfjpMmWqUggCAIAgCAIAgCAIDTuCOtzopoHeK4PAO0OBBHa37SzdfDElIt6aXBoz3GKHiJ5YvNvc0ejfknrFj1rQrnvipepWlHa2jjXRyEB9xSFrg5usG4uAe0HQego1ngemgZOQ4dXgMlhZDU7o3OY1/PGAberrHOs+5308U8r85lmCrs4NYZHZSZJ1VHd8EkskPlMc4OaPntaftDR0KWnUV28JJJnE6pQ4p8CsHFpzrnmI/mvP5lZ7OH7V8iLdL1ZzySud4Ti7pJP3rpJLkecz6pKZ0j2xxtLnuNmtG0ryUlFZYSy8I1vCsPgwmldLMQZXDlOGtztYjj5v6EnmypznqZ7Y8vziy7GMao5ZmGPYzJVymWU8zWjUxuxo/E7StKqqNcdqKk5uTyyOUhwEAQHTh1BJO8RwsL3nYNg3k6gOcrmc4wWZM9jFyeEafk5kjDQs7prHtMjRe58CP0b+E7n7BvzLtTK17ILh9WXIVKHikVPLTLJ1WTHFdlODq1OkO924bm9Z5ren0yr4vn9iC25z4LkWfgpqRJSzQO05j9XzXj+rXqtro4mpL8wTad5i0ZjV0xjkfGdbHOYelpI/BaUZbkn6lRrDweS9PAgCAIAgCAIAgCAnMj8dFHUca4Oc0scxzW2ub2I16NbR71DqKu1htRJVPZLJ4ZTYsKqodM2Pi84AFudnXIFr3sNYA0cy6pr7OG3OTyyW6WSKUhwEAQH602NxoI0gjYd4KAveTXCK+O0dYDIzVxg8MekPG6dB6VRu0Slxhw6eRZr1DXCRYavJygxFplp3Na863xWGn6SI7ew86rxvupe2X1/gldcLOKKFlJknLSPY0vZKZDZgZfPJ/l7NNhrKv06iNibxjBWnU4MvmTOBRYbA6oqiONLeUdeYPNs3knXbWehUbrZXy2Q5fnEsVwVa3SM7ynyhfWy579DBcMZfQ0c+9x2laFNKqjhFWyxzeSHUpwAV6CXw7JirmtxcD7HxnDMb2ut7lDO+uPNnca5vki4YNwZanVkujyIvxkP4DrVOzXeUF8yeOm/cyTrsqaLD2GKka17x4kZFr75JdOntKjjp7bnun9f4O3bCtYiZzj2UE9W/OmdoB5LG6Gt6Bv5zpWjVTCtYiVZzlPmRakOC6cFFZmVbozqkjP1mkEe4vVPXRzXn0ZY07xLBwcIlHxdfLYaJA2QdYsftNcpNJLdUunA4vWJsrSsEQQBAEAQBAEAQBAEAQBAEAQBAEB6U0z2ODonOa/YWEh3URpXjSawz1PHI1nJnBjC11diT7z5mt5vxTANXpa9W+2sm+Vdbu/SqXD7lyuGPHPmVTEsrIaqra6rbIaWM3jiYGnOd5UoLh2ad203tw08q68Qxufn/AEQytUpZlyLK7KjCZP3kcfr01/ylVuw1MeT+pN2lT5/Y/P8AGcFGkRwf+r/807PVPzfz/wCnm6n0XyP05e4fF+5jcf5cTWfEWp3S6XtP5s97etckReIcKLzoggDfnSOv9htvvUkdAv8AZ/I4epfkipYvlJU1OiaVxafEbyW9bRr67q3XRXD2UQSslLmyJUpwEAQEnkzWcTVwSag2Rt/RPJd7nFR3R3VtHdbxJMufC/R6YJh86M+5zfzqnoJe1H4k+pXJmcrQKoQBAEAQBAEAQBAEAQBAEAQBAEBpmQOSYiaKusAaQM5jXaAwa+MffUbaRu169WbqtRufZw/Ohbpqx4pFdy4ysNW/i4iRTtOgas8+W4btw69eqxptOq1l8/sRW273hciqq0QhAEAQBAEAQBAEAK9BrOVf7VhDZtbgyOboIFn9gc9ZNH6eo2+9F2zx1Z+Jky1SkEAQBAEAQBAEAQBAEAQBAEAQGg8H2SGdm1VUOQOVGx3jfSOv4u0Dbr1WvQ1Wpx4IfH+izTVnxSOPL7LDugmCnPyDTynD+KR+QHttfVZd6XTbPFLn9jy63dwXIpSuFcIAgCAIAgCAIAgCAIDWODx4qMOfA4+CZIz0OGcPjPYsrVrZcpLoy7R4q8GUPYWktdrBIPSNBWrnPEpH4gCAIAgCAIAgCAIAgCAIAgLrkBkh3QRPUD5Bp5LT/EI/IPf2qnqtTsW2PP7FimrdxfI7OELK/OvS0p5A0SPb41v4bfm7zt1ar340umx45/A6utz4YmfK+VQgCAIAgCAIAgCAIAgCAvvBFW2mmiPjsDx0tNj7n+5UdfHMVIs6aXForuWtHxVdO0ai/PHrgP0dbiOpWNPLdVF/nAitWJshFMRhAEAQBAEAQBAEAQBAEBash8kzVv4yUEU7DpOrjD5LTu3nq6Kup1HZrC5/Ymqq3vL5Fiy+ysETe5KQhpAzXuboDBa3FstqO/dq16q+l0+59pP86kt1uPDEzMLTKgXgCAIAgCAIAgCAIAgCAICcyIrOKroHX0F2Yeh4LfvIPUodTHdU0SVPE0WHhco7TQyjU9hYelpuPc/3KvoJZi4kupXFMoSvFYIAgCAIAgCAIAgCAIAgNzyG/wBBT+h+JWJqf8sjRp9hGIVHhu9J33lbS5Iz3zPNengQBAEAQBAEAQBAEAQBAEB04Z++i/mM+ILmfsv3HseaNH4X/wBzB/Md8KztB7T9xb1PJGXrTKYQB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UUEBQVFRQWFxoXGBYWFhcXGxgYHhkWGRoYFhQYHCggHBomHxUWITMhJiksLi4uFx8zODMsNygtLisBCgoKDg0OGxAQGiwmICYwLywsLCw0LSwsLDQsLCwsNCwsNDQtLCwsLCwsLCwsLCwsLCwsLCwsLCwsLCwsLCwsLP/AABEIAOEA4QMBEQACEQEDEQH/xAAcAAEAAwEBAQEBAAAAAAAAAAAABQYHBAMCAQj/xABMEAABAwIBBgcLCQYFBQEAAAABAAIDBBEFBhIhMUFRBxMiYXGBkRQXMkJSU3KCk6GyI2JjkqKxwcLSJDNDc9HwFRY0VOE1dIOU48P/xAAaAQEAAwEBAQAAAAAAAAAAAAAAAwQFAgEG/8QAMhEAAgIBAgMFBwQDAQEAAAAAAAECAxEEEiExYRMUIkFRMnGBkaGx8CNSwdEzQuHxNP/aAAwDAQACEQMRAD8AgF9EZQQBAEAQBAEAQBAEAQBAEAQBAEAQBAEAQBAEAQBAEAQBAEAQBAEAQBAEAQBAEAQBAEAQBAEAQBAEAQBAEAQBAEAQBAEAQBAEAQBAEAQBAEAQBAEBKUWTtVL+7p5SN5aWjqc6wKjldXHnJHark+SJSHg/rna42t9KRn5SVE9ZUvM7VE/Q9+9vW/Q+0P6Vz32rqe93n0He3rfofaH9Kd9q6ju8+g729b9D7Q/pTvtXUd3n0He3rfofaH9Kd9q6ju8+g729b9D7Q/pTvtXUd3n0He3rfofaH9Kd9q6ju8+g729b9D7Q/pTvtXUd3n0He3rfofaH9Kd9q6ju8+g729b9D7Q/pTvtXUd3n0He3rfofaH9Kd9q6ju8+g729b9D7Q/pTvtXUd3n0He3rfofaH9Kd9q6ju8+g729b9D7Q/pTvtXUd3n0He3rfofaH9Kd9q6ju8+g729b9D7Q/pTvtXUd3n0He3rfofaH9Kd9q6ju8+g729b9D7Q/pTvtXUd3n0He3rfofaH9Kd9q6ju8+hUFbIAgCAIAgCA96GikmeGQsc952NF+s7hzleSkorMmepNvCL/gnBnoDqyS23i4yPtSH8B1qhZrvKC+LLMNN+5ks7GMLoOTCGF40fJDjHdch/EqHs9Rdxf14He+qvkQ9dwou/gU4G4yOv2tb/VTR0C/2l8jh6n0REy8I1adRib6MZ/M4qVaKrqcd4meY4Qq7y2ezave51eh528zqp+EurB5bYXj0XNPaHW9y5ehrfLJ6tRPoTuH8J8R0TwvZzsIeOzQfvUE9BJeyyWOpXmi1UWMQVTSKaoGdr5Obnt6Y3i9ukKrKqdb8USZTjLkyt5QPxaC7onsnjG1sTc8Dnj29Iv1KzUtPPg1h+8in2seXEqXfBrvOM9m1Wu51ehB28x3wa7zjPZtTudXoO3mO+DXecZ7Nqdzq9B28x3wa7zjPZtTudXoO3mO+DXecZ7Nqdzq9B28x3wa7zjPZtTudXoO3mO+DXecZ7Nqdzq9B28x3wa7zjPZtTudXoO3mO+DXecZ7Nqdzq9B28x3wa7zjPZtTudXoO3mO+DXecZ7Nqdzq9B28x3wa7zjPZtTudXoO3mO+DXecZ7Nqdzq9B28yqq0QhAEAQBAWXJLJCWsOcbxwA6X20u5mDaefUOfUq9+pjVw5slrqc/cXqvxijwqPioWB0tr5jTyifKlfs/uwVGNduoe6T4fnIsynCpYRnePZU1NUSJH5sfm2XDeva7r9y0KtPCvkuPqVZ2ylzIRTEYQBAEAQBAfrHkEFpII0gg2IPMQnMF0yd4Q5orMqrzR+V/EaOnU7r086p26KMuMOD+hYhqJLhLiWfFsnqXE4+PpXtbIfHaNZ8mVmu/Pr6dSqwusoe2a4fnIllXGxZiZdimGyU8hjnbmuHYRvado51qQnGa3RKkouLwzkXRyEAQBAEAQBAEAQBAEAQBAEAQFuyFyRNU7jZgRTtPQZD5I+aNp6httV1Oo7NbY8/sT01buL5FhyzyzbAO5qGwc0ZrntAzYwNGYwDRnDsHTqr6fSufjs/8ASW27b4YmYvcSSSSSTckm5JOsk7StIpn4gCAIAgP1rSSAASTqA0k9AQFiwzIism0iLi275TmfZsXe5V56qqPnn3EsaZvyLJR8FvnqjqjZ+Zx/BVpa/wDbElWm9WSA4OaJo+Ull6S9jfyrjvtr5JHfd4Lmfv8AkLDzoEj780rT+C873d6fQdhWecmR8lH8vhkr3PHhRPIIkaPF0AaenfoIXS1MbfDauHr6HnYuHGDO5rqfF6cteMyVmgg+HC/m3tNuu2wjRH49NPK5fRnXhuj1+xlWMYXJTSuimFnN2jU4bHNO4rUrsjOO6JTlFxeGcS7OQgCAIAgCA0ihwSAYMZpIWGXipHB5aM65L8w52s2u1Z8rZ942p8MotKEeyy1xM3WgVQgCAIAgCAmclMBdWTiMXDBypHDxW83OdQ7diivtVUc/IkrhveC+ZdZRNo4m0lJZjy23J/hM1C3zjs3aTuVDTUu2XaT5fcsXWbFtiZUtQphAEAQBAXHJnICaos+e8MR0i45bhzNPgjnPYql2sjDhHi/oT10OXF8C3Pq8NwsZrQONtpDflJT6Tj4PQSAqijfqOL5fJE+a6vziVnFeEud9xTsbEPKdy3dOnkjsKsw0MF7TyQy1EnyKxW4/VS/vKiU82eWj6rbD3KzGmuPKKInOT5sjXaTc6TvOlSnB+Zo3IMHtT1T2fu3vZ6DnN+4rlxT5o9Ta5HbQY5NFOKhryZPGLjfPG1r94Nhz6BuXEqoyjsxwOlNp7jTsWo4sVo2zQWErdLL2u148KJ99Fjo5tR1LNhKWns2y5fnEtyStjlcyvUWS8FfAZIP2epYcyWOxzOMGvka2A22aBpFtCnlqJ0yxLjHyfmRKuNkcrgym4vhM1M/MnYWHYdYcN7XDQR/ZVyuyM1mLIJRcXhnEuzkIAgPwleg1nKz5HBmR6iWQs97SfhKyaPFqM+8u2cKse4ydapSCAIAgCAIDXsFp2YXhzpZR8q4Z7htLzoZH1aB9YrJsb1F21cvziXopVQyzJ62qfLI6SQ5z3kucef8AotWMVFYRSbbeWeK9PAgCA+4IXPcGsaXOcbBoFyTuARtJZZ6lk1LJvJOGhj7prnN4xovyjdkfMPKfz9nPl3aiVr2V8vuW4VKC3SK/lRwgSzXjpbxRas7U9w6fEHRp59isU6OMeM+L+hHZe3wiUolXCuEAQBAEAQBAWng+x/uaoDHn5GUhrr6mu8V/4HmPMq2qp7SGVzRNTPbLHkywZdRy0NQ2spHZglObILXaXjSM5urlAHnuDvVfTONsOzn5ciW5OEt0SUwfKClxOPiKljWykeATrPlRO135tY5xpUVlNmne6L4fnM7jZG1bWUXK/JOSjdnC74HHkvtpB8l9tR59R9yvUahWrHmVrKnD3FcVgiCA9aOHPkYzy3tb2kD8V5J4TZ6ll4NN4XJs2nhjHjSX6mtI/MFm6BZm30LepfhSMtWmUwgCAIAgLFkFhXdFZGHC7I/lXerbNH1i3quq+qs2VvrwJaY7pk1wr4vnzMp2nkxjPd6bhoB6G2PrqHQ14i5vzJNRPL2lDV4rBAEAQGqZI4TBQQOqal7OOzbnSCY2+Q0DW47ezpy77J3S2QXD7lyuEa1ulzKNlTlJJWSXfyY2nkR7Gjed7ufsV6miNSwufqV7LHNkIpiMIAgCAIAgCAIAgNdwh/8AiWFGN5vIG8WSfOMsWOPTySekrJsXYX5XL+y9H9SvDMkaS11xdrmnZoIIOw7CCtbgyiankZlS2sYaWsDXSFpAuNErbabjyx/yFl6jTup74cvsXKrd62yKVllk06ilsLuhfcxuPvY75w9467XdPerY9fMgtr2PoV9TkRM5GwZ9dTN+kDvqgv8AyqLUPFUn0JKlmaLNwvVF5oI/Jjc76zrD4CqugXhbJdS+KRQFfKwQBAEAQGocE1GGQTTu0Zzs2/zWC5Pa49izNdLMlH84lzTLCbM5xWtM00kp1veXdROgdQsOpaMI7YqPoVZPc2z8oMPlmObDG+Q7c0E26TqHWkpxjxk8BRb5E03Iet2xAHcZIwezOUPeqvX7nfYz9Dir8mquEEywSADaAHjrLCQF3G+uXKRy65rmjww3BZ6gEwROkDTYlttB6yup2wh7TweRhKXJHX/k+t/2z/s/1XHeav3HXZT9D5myWrGNLn07w1oJJOboA0k616tRW3hSDrmvI5cNweeozuIidJm2zs22i97azzFdTshD2ng5jCUuSO3/ACjW/wC2k+z/AFXHeav3HXZT9Dyqcmatgu+nlAG0NzvhuvVfW+UkeOua8iJUpwdNVh8sbWPkY5rZGhzHEaHNIBBB6CD1rmM4ybSfI9cWuLOZdHgQHS7D5REJix3FE5ofsJ06PsnsXO+O7bnidbXjPkcy6OS+cEtfmzywnVIzPHpNNveHH6qo66GYqXoWdNLi0QOXNDxNdM0CzXO4xvQ8Zx+0XDqU+mnuqT+BFbHE2QcchaQ5pIc0ggjQQRpBB3qdrPBkZruDVseLUToprCVtg+2trvFlaNxsexwWTZGWns3R5fnAvRkrYYZlGIUT4ZHxSiz2EtP9RzHWOlasZKSUkUmmnhlk4MKfOrmu83G93WQGfnKra14q95Lp1mZ88Js+dXvHkMY33Z/500axUuoveZlVVohCAIAgCA1eg+QwInUXQvN+eRzrfGOxZc/Hqvj9i7Hw0lHyLyd7snzXXETAHSEa7bGg7zY9QKu6i7so58/Ir1V73gnMs8pOJJo6C0Mceh7o+SS7a0OGkW2nWTfdpg09G79Szi2SW2Y8EeBRH6Td2knWTpJ6SVfXArE1hOVFTA1zGSFzHNLc15Lg24IBZfwSL30aFBOiE3lriSRslHgXXgf/AHU/pt+FU9f7SLGm5Mzt+JTXPy0us/xH/wBVobI+iKu5+p9f4xUWI7onsQQQZZCCDoIIzrEaV52cP2r5IbperL1wQ+DVf+P7pFR1/OJY03mZ7LM7OPKdrO0rQSWCtktPB7jUzKuOLPe6OQlpYSSBySc5oOoi2zYq2rqi63LHFE1M2pJH1wo0kcdYDGAC+MPeB5Wc4Z1t5A9y80Um6+I1CSnwLfBJTSUdFSVX8emjLCdFnNjjHJdsfytG/SNtjUanGydkPJv7smW1wjGXmjOcp8nZKOTNfymO8CQanDcdzhtC0Kbo2rK5laytwfEhlMRl0rP+hw/zz98qpx/+p+7+iw/8K95S1cK5N5E1HF11O7e/N+sCz8yh1KzVJElTxNFm4XqO0kEw8ZrmHpac4fE7sVbQS4OJNqVxTM+V8qkxkpjRpKlkunM8GQb2HXo3jQepRX1dpBx+RJXPZLJcuFXCA5sdXGL6mPI2tPgO7dHrDcqehsw3W/gT6iH+yObggp7yTybmNaOskn4Qute/DFHmmXFsqmV0+fW1DvpXN+ryPyq1QsVxXQgseZsiVKcBAEAQBAatlJycDYBtip/iiKy6eOqfvf8AJcs/w/I+eCGMdzTO2max6BHGR8RTXvxpdP5Gm9l+8y+olL3uc7wnOLj0kklaiWFhFRvJ5oeBAafwP/uqj02/CszX+1EuabkypPpMOuf2ip1+Zb/VW91/7V8yDFfqzwrqahETjDPO+XRmtfGGtOkXuQDsvtC6jK3d4ksHklDHBstvBANFT/4//wBFU1/+pPpvMhsNyTp6iV0cNcHPFyWmCRp0HTYvIBtzKaeonCOZQ+pHGqMnhS+h3SSU+ESODYpZqkt5Mkma1gadrM0k237dYuFwlPUx4tJei5nXhqfLLKZieISVErpZnZz3a9wGwAbAFchBQjtiQSk5PLLJlt/psM/7UfBCq+n9uz3/ANklvsw939ExkvlFFWxdxYjynHQyQ6C4jUM7ZINh29OuG6mVUu0r/P8AhJXYprZMqmVOTclHLmuu6N3gSW0OG47nDd1q1RfG2OVz80Q2VuDJms/6HD/PP3yqGP8A9T939Ej/AMK95S1cK52YK61TAd00Z+21c2ew/c/sdR9pGr8J9Hn0LnWuYntf1XzD7n36llaKWLcepc1CzAxxa5RCA1rIuYVuGup5DcsaYT0WvGeoW+qsrULsrt695dqe+va/cefBXSmOnnc8WPHFp9RoB95cvddLdNJen3PNOsReTLaiXPe53lOLu0k/itRLCwVG88TzQ8CAIAgCA1bHRn4E0jZDAex0d/cCsurhqvi/5Lk+NPyIbgoxhrJJKd5A42zmX8sCxb0kW+qptdW2lNeRxp54e0gMtcFdTVTwR8nIS+M7CCbkdLSbdm9T6e1WQXquZFbDbIgVORgIDT+B/wDdVHpt+FZmv9qJc03JmYv1npK00VD8Q8NJ4HtVT0x/nWdr/wDX4lvTeZQJJ3RzOfG4te2Rxa4awQ46VfSTjh+hWbw8o0qknixilMclmVMYvcbD5bRtY7URs7Cs2SlpbMr2X+fMtJq6OHzMzxChfBI6KVua9psR9xB2g6wVpQmprcio008Ms2W/+lwz/tR8EKr6f27Pf/ZLb7MPd/RUQrRCaRkrlJHWRdxYhZxcM1jzoz9wJ2SDYdvTrzr6HVLtK/z/AIWq7FNbJjLHCO5cLZDnZwbUXDrWJB4wi436U09naXuXQ9thsrx1M3WiVDuwGPOqqcDbNH8bVxa8Ql7mdQ9pe83bGKPjoJYvLjc3rIIB7Vh1y2yUvQ0ZLKaP57I361vmYEBeOCatLaqSLZJHf1mEW9zn9ipa6OYKXoyxpniWC+4rE2mpKpzNFxNJ6zgT95VCDc7Ip9EWZeGLMKC3TOC8AQBAEAQGsZODujBXRjS4Ryx9YLiwdmasq7wanPuZdr8VWDJ2OIsQSCNII0EHeDvWqUi3U2XDnxcTXwsqWeUTmvHPexBPOLHnVR6VKW6t4ZOrsrElk5Hy4WTcR1jfmh8ZHRc3K7xf6x+pzmr0Z9SZQwRxvZRUgYXtLDNK4vkzXAh1h4psTqPUipnJpzl8FyHaRSxFHrkZlaKJkjTEZM9wNw4NtYW3Fc6jT9q084Pardi5HmMWw7/YP/8AYcvezu/f9Bur/b9T6kxqgzSG0BDiCA4zONjbQbFOyuzxn9Bvr/afmReVTaES50bpOMLdTg22bnX1j5yajTu3GHjAqt2Z4FbnfnOc7e4ntN1ZSwsET5nRheIyU8rZYjZ7T1EbWuG0Fczgpx2s9jJxeUWDK7KiCtaDxDmSt8GTOB0bWuFtI123dZVeiiVT58CSyyM/IjcexoVEVLGGFvc8QjJJBzuTGLgbPAPapaqtkpPPN5OJz3JL0IZSnAQFkxPKx9RRNp5gXSMkDhJ5TQCLO+dp17VXhp1CzfHl6EsrXKG1lbVgiLDwf0vGV8O5pc8+q02+1mqvqpYqZLSszRrEOK3rpKe/gwseOnOcHe4sWU6/0lPqXVLx7THMrKPiaydmwSFw6HcsfEtiiW6uLKFixNoiVKcE7kLNmV9Od7i36zXN/FQalZqkSVPxo0zhInzcPltrcWN7Xtv7gVm6NZtX55Fu94gzFlslAIAgCAIAgNI4Ia7RPAeaQdfJd9zO1Z2vhyl8C3pnzRSspsP7nqpotjXkt9F3Kb7iOxXaZ74KRXsjtk0RikOD8cdC9BfcsMlKeno2zw5+c5zBpdcWcCTosqGn1E52bZFm2qMY5RQ1eKwQBAEAQBAEAQBAEAQBAaNwR4dpmqCNgiaexzvyLP18+UPiWtNHnIj8JxvOxoy35MkjoulubmM7S1hUllWNNt9OJzGf6uT94WaPNqo5Bqkjt6zCb+5zexeaGWYNejGpXiyUhXSuSuSf+tpv5rPvUV/+OXuO6/bRoPC5PamiZ5Ut+prXfiQqGgXjb6FnUvwpGUrUKYQBAEAQBAWDIKv4muhJNmvPFn1tA+1mqDVQ3VP5ktMsTRa+FnBrhlUweDaOTovyD2kjrCq6G3nB+9E2ph/sZotEqAr0Gr5WHjMFY/XyIHdpYD8RWVR4dS17y5Zxqz7jKFqFMIAgCAIAgCAIAgCAID6jjLiGtBLiQABrJOgAI3jiwa3ibhhuFiNpAlLcwEbZX3L3Do5RHQAsmH69+fL+C7L9KvBktPMY3Ne3WxwcOlpBH3LWaysFJPHE1LhQgEtFFO3SGua6/wA14t9+YsvRPbY4v8wXdQswTMqWoUicyHizq+nA8vO+q1zvwUOpeKpElXtosvC9VXlgjB8FrnEekQB8LlW0EfDJkupfFIz5XysEAQBAEAQH1G8tIc3QQQQecaQmM8GDfosyrpRnC8c0YuOZzdOneL+5YLzXPhzTNPhOPvMPx/CH0s7oZNmlrvKadTh/esFbdVisjuRnTi4vDI9dnJrOTI7qwd0WtwZJF1gks9xYsq79PUbvcy7X4qsGTLWKQXgCAIAgCAIAgCAIAgL9wX5O57+6pRyGXEYPjP1F3Q3SOnoVHW3YWxfEs6evL3MieEDH+6qjNYbxRXa3c53jP6Liw5hzqXS09nDjzZxdPdLhyRV1ZITWcI/asFLNbhE9g9KO+Z9zFlWfp6nPX7l2PjqwZMFrFIuvBRR51W6TZHGfrOIA9weqWulivHqyxp1mWSN4Q6vjK+W2kMzYx6oF/tFyk0kdtS+Zxc8zZXFYIggCAIAgCAIDX+C+vMlFmeNE9zBfceW09HKI9VZOthizPqXtPLMMeh94zh0WK0odHZs0ZcBfWx40PifzXH3FeVzlp54fJ/mRKKtjw5mRVVO6N7mSNLXtNnNOsFa0WpLKKTTTwy+cEeJWfLTk+EBI3pHJd7s36qo6+GUp/As6aXFxKzlnhnc9ZKwCzSeMZ6LtOjoOcPVVnT2b60yG2O2bRCKYjCAIAgCAIAgCAICfyQyafWy20thaflH/AJW/OPu17rwX3qqPXyJKq3N9C55e5QspYRR0tmuLQ05v8OO2ofOI92naFT0tLsl2k/8A0sXWKK2xMtWmUwgNM4IKy7J4Tsc2QesM0/A3tWbr48Yy+Bb0z4NFAxqj4moli2Mkc0dF+T7rK/XLdBSK0liTRpeQNOKTD31EmjPBlPoNBzB16T6yzdU3ZaoL3FulbYbmZXUTF73Pd4T3Fx6XEk+8rVSwsIpt54nmh4EAQBAEAQBAXjgnr8ypfEdUrLj0mG/3Od2KlroZgpen8ljTSxLB9Y1iMmG4nK+PTHLmyOj1BzTe/QQ4PsedK4RvoSfNcBKTrsbRZcVwmmxaATQODZQLB9tIPm5Wj+xrFxrrQsnp5bZcvziiaUY2rKM4YyfD6tjpGFr43Z1tj26Q7NdtBaSL860cwuraT4MqeKuXEvvCLhjaqlZVwcoxtz7jxojpP1df1lQ0k3XY65ef3LN8d0dyMqWoUwgCAIAgCAIAgLPklkdLVkPfeODa8jS7mjB1+lqHPqVa/Uxr4Liyaulz4+Recpcciw2BsFM1okI5DNjRtkfv079Z61SpqlfLdLl+cCxZNVxxEyKaVz3FzyXOcSS46SSdZJWskksIpcz4Q8CAtfBnWcXXNbsla5nXbOHw+9VdZHNWfQmoeJkplhk/x2LRxjktna1xPM0EPtz5rB2hRae7bQ36Hdtebcep38KWKiOGOki0Z1i4DZG3wW9ZA+ouNFXuk7GdaiWFtRmK0ioEAQBAEAQBAEB34BX8RUwy3sGPBd6N7O+ySuLYb4OJ1CW2SZe+F6hu2CcbC6N3Xym/C7tVHQT4uPxLOpjyZRMGxiWlk4yB2ado1tcNzm7R92xXrK42LEitGbi8o0zDsoqPEoxDVMa2Q+I/fvik39h6Vmzptoe6D4fnMtxshYsSPk4FW0QPcLxUQaf2ea1wDrDHat+7XqKdrVb/AJFh+qGycPZ4r0MyxeAslcDE+EE3Eb73bzAkC4Gw7rLTreY889SpJYfLBxro5CAIAgCAk8Iyfqak/IROI8s8lg9c6D1XKjsuhX7TO41ylyRomTnB1FFZ9URM8acz+GDzg6X9ejmWfbrZS4Q4L6lqGnS4y4k1lZlHHRRbDK4Wjj/E21NH/CgoodsunmSWWKCMVrat8sjpJXFz3G5J/vQNlltRiorCM9tt5Z4L08CAIDpwur4maKXzb2v6gQT7rrmcd0XH1PYvDTNT4Qn8U6jrAL8TLY22tcLkdjCPWWZpPEpV+qLl3BqfoZfi+IvqJnzSeE83tuGxo5gLBadcFCKiipKTk8s410chAEAQBAEAQBACvQa3UftuDX1vEQPrxa+s5p7Vkr9LU9M/cuvx1GSLVKQQFkwPLaqprNzuNjHiSabei/wh7xzKvZpa58eT6EsLpRLlTZe0VQ3Mq48zmezjGdRAJ7QFTektg8wf8E6vhLhI+/8AK+FVOmB7QT5qbV6hJA7F52+oh7S+aPeyqlyOaXgui8SokHpNY77rLpa+XnFHndl6nmOCxv8AuXezH6l739/tPO7L1OmHg0pmaZZpXDpYwfDf3rl66x8kj1aaK5s9Gx4PR6bwucOczuv0cqx7F5nU2+v2Pf0YfmTxfl86aRsGHQFz3aA6TQ0Da7Nb4o3khddzUVusfyPO3y8QRO4niwoKbPqZDLKdQ0Nz37mNGhrB9w03J0wQr7aeIrCJJS7OOZPLMaxXEpKiV0szrud2AbGtGwBbEIKEdsSjKTk8s5F0chAEAQF5w7IYiinnqRmycU50bCbZlhnXf842tY6r6dOqlPV/qKMeWeJYVPgbZYKo914Jna3NhDvWiOn4D2qvH9PU46/clfjpMmWqUggCAIAgCAIAgCAIDTuCOtzopoHeK4PAO0OBBHa37SzdfDElIt6aXBoz3GKHiJ5YvNvc0ejfknrFj1rQrnvipepWlHa2jjXRyEB9xSFrg5usG4uAe0HQego1ngemgZOQ4dXgMlhZDU7o3OY1/PGAberrHOs+5308U8r85lmCrs4NYZHZSZJ1VHd8EkskPlMc4OaPntaftDR0KWnUV28JJJnE6pQ4p8CsHFpzrnmI/mvP5lZ7OH7V8iLdL1ZzySud4Ti7pJP3rpJLkecz6pKZ0j2xxtLnuNmtG0ryUlFZYSy8I1vCsPgwmldLMQZXDlOGtztYjj5v6EnmypznqZ7Y8vziy7GMao5ZmGPYzJVymWU8zWjUxuxo/E7StKqqNcdqKk5uTyyOUhwEAQHTh1BJO8RwsL3nYNg3k6gOcrmc4wWZM9jFyeEafk5kjDQs7prHtMjRe58CP0b+E7n7BvzLtTK17ILh9WXIVKHikVPLTLJ1WTHFdlODq1OkO924bm9Z5ren0yr4vn9iC25z4LkWfgpqRJSzQO05j9XzXj+rXqtro4mpL8wTad5i0ZjV0xjkfGdbHOYelpI/BaUZbkn6lRrDweS9PAgCAIAgCAIAgCAnMj8dFHUca4Oc0scxzW2ub2I16NbR71DqKu1htRJVPZLJ4ZTYsKqodM2Pi84AFudnXIFr3sNYA0cy6pr7OG3OTyyW6WSKUhwEAQH602NxoI0gjYd4KAveTXCK+O0dYDIzVxg8MekPG6dB6VRu0Slxhw6eRZr1DXCRYavJygxFplp3Na863xWGn6SI7ew86rxvupe2X1/gldcLOKKFlJknLSPY0vZKZDZgZfPJ/l7NNhrKv06iNibxjBWnU4MvmTOBRYbA6oqiONLeUdeYPNs3knXbWehUbrZXy2Q5fnEsVwVa3SM7ynyhfWy579DBcMZfQ0c+9x2laFNKqjhFWyxzeSHUpwAV6CXw7JirmtxcD7HxnDMb2ut7lDO+uPNnca5vki4YNwZanVkujyIvxkP4DrVOzXeUF8yeOm/cyTrsqaLD2GKka17x4kZFr75JdOntKjjp7bnun9f4O3bCtYiZzj2UE9W/OmdoB5LG6Gt6Bv5zpWjVTCtYiVZzlPmRakOC6cFFZmVbozqkjP1mkEe4vVPXRzXn0ZY07xLBwcIlHxdfLYaJA2QdYsftNcpNJLdUunA4vWJsrSsEQQBAEAQBAEAQBAEAQBAEAQBAEB6U0z2ODonOa/YWEh3URpXjSawz1PHI1nJnBjC11diT7z5mt5vxTANXpa9W+2sm+Vdbu/SqXD7lyuGPHPmVTEsrIaqra6rbIaWM3jiYGnOd5UoLh2ad203tw08q68Qxufn/AEQytUpZlyLK7KjCZP3kcfr01/ylVuw1MeT+pN2lT5/Y/P8AGcFGkRwf+r/807PVPzfz/wCnm6n0XyP05e4fF+5jcf5cTWfEWp3S6XtP5s97etckReIcKLzoggDfnSOv9htvvUkdAv8AZ/I4epfkipYvlJU1OiaVxafEbyW9bRr67q3XRXD2UQSslLmyJUpwEAQEnkzWcTVwSag2Rt/RPJd7nFR3R3VtHdbxJMufC/R6YJh86M+5zfzqnoJe1H4k+pXJmcrQKoQBAEAQBAEAQBAEAQBAEAQBAEBpmQOSYiaKusAaQM5jXaAwa+MffUbaRu169WbqtRufZw/Ohbpqx4pFdy4ysNW/i4iRTtOgas8+W4btw69eqxptOq1l8/sRW273hciqq0QhAEAQBAEAQBAEAK9BrOVf7VhDZtbgyOboIFn9gc9ZNH6eo2+9F2zx1Z+Jky1SkEAQBAEAQBAEAQBAEAQBAEAQGg8H2SGdm1VUOQOVGx3jfSOv4u0Dbr1WvQ1Wpx4IfH+izTVnxSOPL7LDugmCnPyDTynD+KR+QHttfVZd6XTbPFLn9jy63dwXIpSuFcIAgCAIAgCAIAgCAIDWODx4qMOfA4+CZIz0OGcPjPYsrVrZcpLoy7R4q8GUPYWktdrBIPSNBWrnPEpH4gCAIAgCAIAgCAIAgCAIAgLrkBkh3QRPUD5Bp5LT/EI/IPf2qnqtTsW2PP7FimrdxfI7OELK/OvS0p5A0SPb41v4bfm7zt1ar340umx45/A6utz4YmfK+VQgCAIAgCAIAgCAIAgCAvvBFW2mmiPjsDx0tNj7n+5UdfHMVIs6aXForuWtHxVdO0ai/PHrgP0dbiOpWNPLdVF/nAitWJshFMRhAEAQBAEAQBAEAQBAEBash8kzVv4yUEU7DpOrjD5LTu3nq6Kup1HZrC5/Ymqq3vL5Fiy+ysETe5KQhpAzXuboDBa3FstqO/dq16q+l0+59pP86kt1uPDEzMLTKgXgCAIAgCAIAgCAIAgCAICcyIrOKroHX0F2Yeh4LfvIPUodTHdU0SVPE0WHhco7TQyjU9hYelpuPc/3KvoJZi4kupXFMoSvFYIAgCAIAgCAIAgCAIAgNzyG/wBBT+h+JWJqf8sjRp9hGIVHhu9J33lbS5Iz3zPNengQBAEAQBAEAQBAEAQBAEB04Z++i/mM+ILmfsv3HseaNH4X/wBzB/Md8KztB7T9xb1PJGXrTKYQBAE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://etodesco.web.cern.ch/etodesco/ce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8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CERN stands for </a:t>
            </a:r>
            <a:r>
              <a:rPr lang="en-US" i="1" dirty="0" err="1" smtClean="0"/>
              <a:t>Conseil</a:t>
            </a:r>
            <a:r>
              <a:rPr lang="en-US" i="1" dirty="0" smtClean="0"/>
              <a:t> </a:t>
            </a:r>
            <a:r>
              <a:rPr lang="en-US" i="1" dirty="0" err="1" smtClean="0"/>
              <a:t>Européen</a:t>
            </a:r>
            <a:r>
              <a:rPr lang="en-US" i="1" dirty="0" smtClean="0"/>
              <a:t> pour la </a:t>
            </a:r>
            <a:r>
              <a:rPr lang="en-US" i="1" dirty="0" err="1" smtClean="0"/>
              <a:t>Recherche</a:t>
            </a:r>
            <a:r>
              <a:rPr lang="en-US" i="1" dirty="0" smtClean="0"/>
              <a:t> </a:t>
            </a:r>
            <a:r>
              <a:rPr lang="en-US" i="1" dirty="0" err="1" smtClean="0"/>
              <a:t>Nucléaire</a:t>
            </a:r>
            <a:r>
              <a:rPr lang="en-US" i="1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name eventually changed to </a:t>
            </a:r>
            <a:r>
              <a:rPr lang="en-US" i="1" dirty="0" err="1" smtClean="0"/>
              <a:t>Organisation</a:t>
            </a:r>
            <a:r>
              <a:rPr lang="en-US" i="1" dirty="0" smtClean="0"/>
              <a:t> </a:t>
            </a:r>
            <a:r>
              <a:rPr lang="en-US" i="1" dirty="0" err="1" smtClean="0"/>
              <a:t>Européenne</a:t>
            </a:r>
            <a:r>
              <a:rPr lang="en-US" i="1" dirty="0" smtClean="0"/>
              <a:t> pour la </a:t>
            </a:r>
            <a:r>
              <a:rPr lang="en-US" i="1" dirty="0" err="1" smtClean="0"/>
              <a:t>Recherche</a:t>
            </a:r>
            <a:r>
              <a:rPr lang="en-US" i="1" dirty="0" smtClean="0"/>
              <a:t> </a:t>
            </a:r>
            <a:r>
              <a:rPr lang="en-US" i="1" dirty="0" err="1" smtClean="0"/>
              <a:t>Nucléaire</a:t>
            </a:r>
            <a:r>
              <a:rPr lang="en-US" dirty="0" smtClean="0"/>
              <a:t>, but CERN kept the original acronym.</a:t>
            </a:r>
          </a:p>
          <a:p>
            <a:endParaRPr lang="en-US" dirty="0" smtClean="0"/>
          </a:p>
          <a:p>
            <a:r>
              <a:rPr lang="en-US" dirty="0" smtClean="0"/>
              <a:t>CERN </a:t>
            </a:r>
            <a:r>
              <a:rPr lang="en-US" dirty="0" smtClean="0"/>
              <a:t>is based in Geneva, Switzerland and has 21 member states in Europe, as well as Israel.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2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Large Hadron Collider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CERN’s most famous piece of technology is the Large Hadron Collider (LHC).</a:t>
            </a:r>
          </a:p>
          <a:p>
            <a:r>
              <a:rPr lang="en-US" dirty="0" smtClean="0"/>
              <a:t>The LHC is the most powerful particle collider in the world.</a:t>
            </a:r>
          </a:p>
          <a:p>
            <a:r>
              <a:rPr lang="en-US" dirty="0" smtClean="0"/>
              <a:t>The LHC is designed to collide hadrons, particles created by quarks.</a:t>
            </a:r>
          </a:p>
          <a:p>
            <a:r>
              <a:rPr lang="en-US" dirty="0" smtClean="0"/>
              <a:t>Common hadrons are protons, neutrons, mesons, </a:t>
            </a:r>
            <a:r>
              <a:rPr lang="en-US" dirty="0" err="1" smtClean="0"/>
              <a:t>pions</a:t>
            </a:r>
            <a:r>
              <a:rPr lang="en-US" dirty="0" smtClean="0"/>
              <a:t> and </a:t>
            </a:r>
            <a:r>
              <a:rPr lang="en-US" dirty="0" err="1" smtClean="0"/>
              <a:t>kaons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622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Hadron Collider</a:t>
            </a:r>
            <a:endParaRPr lang="en-US" dirty="0"/>
          </a:p>
        </p:txBody>
      </p:sp>
      <p:pic>
        <p:nvPicPr>
          <p:cNvPr id="1026" name="Picture 2" descr="http://static01.nyt.com/images/2008/09/10/timestopics/lhc_topics.3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145" y="1614055"/>
            <a:ext cx="7010400" cy="46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Equipment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CERN </a:t>
            </a:r>
            <a:r>
              <a:rPr lang="en-US" dirty="0" smtClean="0"/>
              <a:t>possesses:</a:t>
            </a:r>
          </a:p>
          <a:p>
            <a:r>
              <a:rPr lang="en-US" dirty="0" smtClean="0"/>
              <a:t>Two </a:t>
            </a:r>
            <a:r>
              <a:rPr lang="en-US" dirty="0" smtClean="0"/>
              <a:t>linear </a:t>
            </a:r>
            <a:r>
              <a:rPr lang="en-US" dirty="0" smtClean="0"/>
              <a:t>accelerators</a:t>
            </a:r>
          </a:p>
          <a:p>
            <a:r>
              <a:rPr lang="en-US" dirty="0" smtClean="0"/>
              <a:t>A </a:t>
            </a:r>
            <a:r>
              <a:rPr lang="en-US" dirty="0" smtClean="0"/>
              <a:t>proton synchrotron </a:t>
            </a:r>
            <a:r>
              <a:rPr lang="en-US" dirty="0" smtClean="0"/>
              <a:t>booster</a:t>
            </a:r>
          </a:p>
          <a:p>
            <a:r>
              <a:rPr lang="en-US" dirty="0" smtClean="0"/>
              <a:t>A </a:t>
            </a:r>
            <a:r>
              <a:rPr lang="en-US" dirty="0" smtClean="0"/>
              <a:t>low energy ion </a:t>
            </a:r>
            <a:r>
              <a:rPr lang="en-US" dirty="0" smtClean="0"/>
              <a:t>ring</a:t>
            </a:r>
          </a:p>
          <a:p>
            <a:r>
              <a:rPr lang="en-US" dirty="0" smtClean="0"/>
              <a:t>An </a:t>
            </a:r>
            <a:r>
              <a:rPr lang="en-US" dirty="0" smtClean="0"/>
              <a:t>on-line isotope mass </a:t>
            </a:r>
            <a:r>
              <a:rPr lang="en-US" dirty="0" smtClean="0"/>
              <a:t>separator</a:t>
            </a:r>
          </a:p>
          <a:p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 smtClean="0"/>
              <a:t>antiproton </a:t>
            </a:r>
            <a:r>
              <a:rPr lang="en-US" dirty="0" smtClean="0"/>
              <a:t>decelerator </a:t>
            </a:r>
          </a:p>
          <a:p>
            <a:r>
              <a:rPr lang="en-US" dirty="0" smtClean="0"/>
              <a:t>A compact </a:t>
            </a:r>
            <a:r>
              <a:rPr lang="en-US" dirty="0" smtClean="0"/>
              <a:t>linear </a:t>
            </a:r>
            <a:r>
              <a:rPr lang="en-US" dirty="0" smtClean="0"/>
              <a:t>collider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Antimatter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Antiprotons are created when the proton synchrotron fires a proton beam into a block of metal.</a:t>
            </a:r>
          </a:p>
          <a:p>
            <a:r>
              <a:rPr lang="en-US" dirty="0" smtClean="0"/>
              <a:t>The antiprotons travel at a speed near c and are passed through clouds of electrons in the antiproton decelerator until their speed is roughly .1c.</a:t>
            </a:r>
          </a:p>
          <a:p>
            <a:r>
              <a:rPr lang="en-US" dirty="0" smtClean="0"/>
              <a:t>CERN has been able to isolate and study three hundred antiatoms for about a thousand seconds.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Antimatter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CERN has developed an antiproton beam that is four times more efficient in treating cancer than traditional proton beams.</a:t>
            </a:r>
          </a:p>
          <a:p>
            <a:r>
              <a:rPr lang="en-US" dirty="0" smtClean="0"/>
              <a:t>Proton beams shoot a stream of protons into the body, stopping at the tumor. Upon slowing, major damage is done to nearby cells, including the cancerous cells.</a:t>
            </a:r>
          </a:p>
          <a:p>
            <a:r>
              <a:rPr lang="en-US" dirty="0" smtClean="0"/>
              <a:t>Antiprotons resulted in the annihilation of atoms in cancerous cells which rapidly spread and destroyed nearby cancerous cells.</a:t>
            </a:r>
          </a:p>
          <a:p>
            <a:r>
              <a:rPr lang="en-US" dirty="0" smtClean="0"/>
              <a:t>This was effective enough to require four times less antiprotons as protons, causing less damage to healthy cells.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Controversies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Concerns have risen about the possibility of the LHC creating black holes on Earth.</a:t>
            </a:r>
          </a:p>
          <a:p>
            <a:r>
              <a:rPr lang="en-US" dirty="0" smtClean="0"/>
              <a:t>CERN officials have assured the critics that any black holes created by the LHC would be microscopic and collapse nearly instantly.</a:t>
            </a:r>
          </a:p>
          <a:p>
            <a:r>
              <a:rPr lang="en-US" dirty="0" smtClean="0"/>
              <a:t>Additionally, some have worried about the production of strange matter, hypothetical particles that could theoretically convert others into strange matter.</a:t>
            </a:r>
          </a:p>
          <a:p>
            <a:r>
              <a:rPr lang="en-US" dirty="0" smtClean="0"/>
              <a:t>CERN claims that strange matter would generate an electromagnetic field that would repel surrounding matter. </a:t>
            </a:r>
          </a:p>
          <a:p>
            <a:r>
              <a:rPr lang="en-US" dirty="0" smtClean="0"/>
              <a:t>CERN also claims that strange matter would decay almost instantly.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2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Controversies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critics claim that CERN could create magnetic monopoles in the LHC.</a:t>
            </a:r>
          </a:p>
          <a:p>
            <a:r>
              <a:rPr lang="en-US" dirty="0" smtClean="0"/>
              <a:t>A magnetic monopole is a particle with a single magnetic charge instead of two.</a:t>
            </a:r>
          </a:p>
          <a:p>
            <a:r>
              <a:rPr lang="en-US" dirty="0" smtClean="0"/>
              <a:t>Some fear that magnetic monopoles could pull matter apart due to their uneven charges.</a:t>
            </a:r>
          </a:p>
          <a:p>
            <a:r>
              <a:rPr lang="en-US" dirty="0" smtClean="0"/>
              <a:t>According to CERN, magnetic monopoles do not have this type of destructive capacity, and are in fact eager to create these particles.</a:t>
            </a:r>
          </a:p>
        </p:txBody>
      </p:sp>
    </p:spTree>
    <p:extLst>
      <p:ext uri="{BB962C8B-B14F-4D97-AF65-F5344CB8AC3E}">
        <p14:creationId xmlns:p14="http://schemas.microsoft.com/office/powerpoint/2010/main" val="20209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Controversies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third fear is that the LHC will produce large quantities of radiation and extremely high energy collisions.</a:t>
            </a:r>
          </a:p>
          <a:p>
            <a:r>
              <a:rPr lang="en-US" dirty="0" smtClean="0"/>
              <a:t>CERN officials assure the public that the LHC is well shielded by one hundred meters of earth.</a:t>
            </a:r>
          </a:p>
          <a:p>
            <a:r>
              <a:rPr lang="en-US" dirty="0" smtClean="0"/>
              <a:t>Additionally, high-energy cosmic ray collisions are common in nature.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en.wikipedia.org/wiki/Cern#Current_complex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en.wikipedia.org/wiki/Large_Hadron_Collider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home.web.cern.ch/about/accelerators/antiproton-decelerator</a:t>
            </a:r>
            <a:endParaRPr lang="en-US" dirty="0" smtClean="0"/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home.web.cern.ch/topics/antimatter</a:t>
            </a:r>
            <a:endParaRPr lang="en-US" dirty="0" smtClean="0"/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home.web.cern.ch/about/experiments/ace</a:t>
            </a:r>
            <a:endParaRPr lang="en-US" dirty="0" smtClean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science.howstuffworks.com/science-vs-myth/everyday-myths/large-hadron-collider7.htm</a:t>
            </a:r>
            <a:endParaRPr lang="en-US" dirty="0" smtClean="0"/>
          </a:p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en.wikipedia.org/wiki/Strangelets#Dangers</a:t>
            </a:r>
            <a:endParaRPr lang="en-US" dirty="0" smtClean="0"/>
          </a:p>
          <a:p>
            <a:r>
              <a:rPr lang="en-US" dirty="0" err="1" smtClean="0"/>
              <a:t>Maxime</a:t>
            </a:r>
            <a:r>
              <a:rPr lang="en-US" dirty="0" smtClean="0"/>
              <a:t> </a:t>
            </a:r>
            <a:r>
              <a:rPr lang="en-US" dirty="0" err="1" smtClean="0"/>
              <a:t>Agier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0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2258</TotalTime>
  <Words>528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CERN</vt:lpstr>
      <vt:lpstr>History</vt:lpstr>
      <vt:lpstr>The Large Hadron Collider</vt:lpstr>
      <vt:lpstr>Large Hadron Collider</vt:lpstr>
      <vt:lpstr>Other Equipment</vt:lpstr>
      <vt:lpstr>Antimatter Research</vt:lpstr>
      <vt:lpstr>Antimatter Research</vt:lpstr>
      <vt:lpstr>Controversies</vt:lpstr>
      <vt:lpstr>Controversies</vt:lpstr>
      <vt:lpstr>Controversies</vt:lpstr>
      <vt:lpstr>Bibliography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CERN</dc:title>
  <dc:creator>Owen</dc:creator>
  <cp:lastModifiedBy>Owen</cp:lastModifiedBy>
  <cp:revision>10</cp:revision>
  <dcterms:created xsi:type="dcterms:W3CDTF">2014-07-09T20:22:35Z</dcterms:created>
  <dcterms:modified xsi:type="dcterms:W3CDTF">2014-07-11T14:40:14Z</dcterms:modified>
</cp:coreProperties>
</file>