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1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570FC-1333-4BBB-A99E-23C4A030DD59}" type="datetimeFigureOut">
              <a:rPr lang="en-US" smtClean="0"/>
              <a:t>7/12/2013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2DC5B72C-DB5E-4919-B49D-0E016F765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463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570FC-1333-4BBB-A99E-23C4A030DD59}" type="datetimeFigureOut">
              <a:rPr lang="en-US" smtClean="0"/>
              <a:t>7/12/2013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5B72C-DB5E-4919-B49D-0E016F765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687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B04570FC-1333-4BBB-A99E-23C4A030DD59}" type="datetimeFigureOut">
              <a:rPr lang="en-US" smtClean="0"/>
              <a:t>7/12/2013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2DC5B72C-DB5E-4919-B49D-0E016F765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179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570FC-1333-4BBB-A99E-23C4A030DD59}" type="datetimeFigureOut">
              <a:rPr lang="en-US" smtClean="0"/>
              <a:t>7/12/2013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5B72C-DB5E-4919-B49D-0E016F765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68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570FC-1333-4BBB-A99E-23C4A030DD59}" type="datetimeFigureOut">
              <a:rPr lang="en-US" smtClean="0"/>
              <a:t>7/12/2013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5B72C-DB5E-4919-B49D-0E016F765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957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570FC-1333-4BBB-A99E-23C4A030DD59}" type="datetimeFigureOut">
              <a:rPr lang="en-US" smtClean="0"/>
              <a:t>7/12/2013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5B72C-DB5E-4919-B49D-0E016F765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021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570FC-1333-4BBB-A99E-23C4A030DD59}" type="datetimeFigureOut">
              <a:rPr lang="en-US" smtClean="0"/>
              <a:t>7/12/2013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5B72C-DB5E-4919-B49D-0E016F765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187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570FC-1333-4BBB-A99E-23C4A030DD59}" type="datetimeFigureOut">
              <a:rPr lang="en-US" smtClean="0"/>
              <a:t>7/12/2013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5B72C-DB5E-4919-B49D-0E016F765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813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570FC-1333-4BBB-A99E-23C4A030DD59}" type="datetimeFigureOut">
              <a:rPr lang="en-US" smtClean="0"/>
              <a:t>7/12/2013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5B72C-DB5E-4919-B49D-0E016F765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91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570FC-1333-4BBB-A99E-23C4A030DD59}" type="datetimeFigureOut">
              <a:rPr lang="en-US" smtClean="0"/>
              <a:t>7/12/2013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5B72C-DB5E-4919-B49D-0E016F765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88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570FC-1333-4BBB-A99E-23C4A030DD59}" type="datetimeFigureOut">
              <a:rPr lang="en-US" smtClean="0"/>
              <a:t>7/12/2013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5B72C-DB5E-4919-B49D-0E016F765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722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B04570FC-1333-4BBB-A99E-23C4A030DD59}" type="datetimeFigureOut">
              <a:rPr lang="en-US" smtClean="0"/>
              <a:t>7/12/2013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2DC5B72C-DB5E-4919-B49D-0E016F765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57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Stephen Hawking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543668"/>
            <a:ext cx="7891272" cy="106984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Allie Murphy</a:t>
            </a:r>
          </a:p>
          <a:p>
            <a:r>
              <a:rPr lang="en-US" dirty="0" smtClean="0"/>
              <a:t>July 12, 2013</a:t>
            </a:r>
          </a:p>
          <a:p>
            <a:r>
              <a:rPr lang="en-US" dirty="0" smtClean="0"/>
              <a:t>Theory of Relativity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94"/>
          <a:stretch/>
        </p:blipFill>
        <p:spPr>
          <a:xfrm>
            <a:off x="8041957" y="552297"/>
            <a:ext cx="2593218" cy="327411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92084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life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21408"/>
            <a:ext cx="6329758" cy="4050792"/>
          </a:xfrm>
        </p:spPr>
        <p:txBody>
          <a:bodyPr/>
          <a:lstStyle/>
          <a:p>
            <a:r>
              <a:rPr lang="en-US" dirty="0" smtClean="0"/>
              <a:t>Born to educated parents on January 8, 1942 in Oxford, England</a:t>
            </a:r>
          </a:p>
          <a:p>
            <a:r>
              <a:rPr lang="en-US" dirty="0" smtClean="0"/>
              <a:t>Initially did not succeed academically</a:t>
            </a:r>
          </a:p>
          <a:p>
            <a:r>
              <a:rPr lang="en-US" dirty="0" smtClean="0"/>
              <a:t>Learned to read at age of 8</a:t>
            </a:r>
          </a:p>
          <a:p>
            <a:r>
              <a:rPr lang="en-US" dirty="0" smtClean="0"/>
              <a:t>Showed an interest and talent for mathematics, mechanical work, and physics</a:t>
            </a:r>
          </a:p>
          <a:p>
            <a:r>
              <a:rPr lang="en-US" dirty="0" smtClean="0"/>
              <a:t>At the age of 21, diagnosed with motor </a:t>
            </a:r>
            <a:r>
              <a:rPr lang="en-US" dirty="0" err="1" smtClean="0"/>
              <a:t>neurone</a:t>
            </a:r>
            <a:r>
              <a:rPr lang="en-US" dirty="0" smtClean="0"/>
              <a:t> (Lou Gehrig’s) disease, which rapidly weakens muscles and debilitates speaking and breathing systems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840" y="2093976"/>
            <a:ext cx="29337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09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263" y="2093976"/>
            <a:ext cx="5965405" cy="405079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Attended Oxford University in 1959 at the age of 17, where he studied physics and chemistry</a:t>
            </a:r>
          </a:p>
          <a:p>
            <a:r>
              <a:rPr lang="en-US" dirty="0" smtClean="0"/>
              <a:t>Three years later he graduated and began studying cosmology at the University of Cambridge </a:t>
            </a:r>
          </a:p>
          <a:p>
            <a:r>
              <a:rPr lang="en-US" dirty="0" smtClean="0"/>
              <a:t>Specifically interested in general relativity and theoretical physics</a:t>
            </a:r>
          </a:p>
          <a:p>
            <a:r>
              <a:rPr lang="en-US" dirty="0" smtClean="0"/>
              <a:t>Wrote his graduate thesis on the theory of space-time singularities existing throughout the entire universe</a:t>
            </a:r>
          </a:p>
          <a:p>
            <a:r>
              <a:rPr lang="en-US" dirty="0" smtClean="0"/>
              <a:t>His essay – “Singularities and the Geometry of Space-Time</a:t>
            </a:r>
            <a:r>
              <a:rPr lang="en-US" dirty="0"/>
              <a:t>” – received </a:t>
            </a:r>
            <a:r>
              <a:rPr lang="en-US" dirty="0" smtClean="0"/>
              <a:t>high praise</a:t>
            </a:r>
          </a:p>
          <a:p>
            <a:r>
              <a:rPr lang="en-US" dirty="0" smtClean="0"/>
              <a:t>Received his Ph.D. in 1966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342" y="2171250"/>
            <a:ext cx="3817427" cy="381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05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21408"/>
            <a:ext cx="7089414" cy="4050792"/>
          </a:xfrm>
        </p:spPr>
        <p:txBody>
          <a:bodyPr/>
          <a:lstStyle/>
          <a:p>
            <a:r>
              <a:rPr lang="en-US" dirty="0" smtClean="0"/>
              <a:t>Collaborated extensively with Robert Penrose (another advocate of the singularity theorem)</a:t>
            </a:r>
          </a:p>
          <a:p>
            <a:r>
              <a:rPr lang="en-US" dirty="0" smtClean="0"/>
              <a:t>In 1970, they together published a proof asserting that given the universe obeyed the rules of general relativity, it must have originated as a singularity</a:t>
            </a:r>
          </a:p>
          <a:p>
            <a:r>
              <a:rPr lang="en-US" dirty="0" smtClean="0"/>
              <a:t>In 1973, Hawking began studying quantum gravity and quantum mechanics</a:t>
            </a:r>
          </a:p>
          <a:p>
            <a:r>
              <a:rPr lang="en-US" dirty="0" smtClean="0"/>
              <a:t>Appointed a professor in gravitational physics in 1977</a:t>
            </a:r>
          </a:p>
          <a:p>
            <a:r>
              <a:rPr lang="en-US" dirty="0" smtClean="0"/>
              <a:t>Became </a:t>
            </a:r>
            <a:r>
              <a:rPr lang="en-US" dirty="0"/>
              <a:t>involved in the study of cosmological </a:t>
            </a:r>
            <a:r>
              <a:rPr lang="en-US" dirty="0" smtClean="0"/>
              <a:t>inflation</a:t>
            </a:r>
            <a:r>
              <a:rPr lang="en-US" b="1" dirty="0" smtClean="0"/>
              <a:t> </a:t>
            </a:r>
            <a:r>
              <a:rPr lang="en-US" dirty="0" smtClean="0"/>
              <a:t>in the ’80’s</a:t>
            </a:r>
          </a:p>
          <a:p>
            <a:r>
              <a:rPr lang="en-US" dirty="0"/>
              <a:t>Consistently </a:t>
            </a:r>
            <a:r>
              <a:rPr lang="en-US" dirty="0" smtClean="0"/>
              <a:t>studies </a:t>
            </a:r>
            <a:r>
              <a:rPr lang="en-US" dirty="0"/>
              <a:t>the origins of the universe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225" y="2121408"/>
            <a:ext cx="2743127" cy="379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65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Notable theories and Achievements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Discovered the “second law of black hole dynamics” (later proven wrong)</a:t>
            </a:r>
          </a:p>
          <a:p>
            <a:r>
              <a:rPr lang="en-US" dirty="0" smtClean="0"/>
              <a:t>Proposed the four laws of black hole mechanics</a:t>
            </a:r>
          </a:p>
          <a:p>
            <a:r>
              <a:rPr lang="en-US" dirty="0" smtClean="0"/>
              <a:t>Studied “Hawking radiation”</a:t>
            </a:r>
          </a:p>
          <a:p>
            <a:r>
              <a:rPr lang="en-US" dirty="0" smtClean="0"/>
              <a:t>In 1979 proposed “N=8 </a:t>
            </a:r>
            <a:r>
              <a:rPr lang="en-US" dirty="0" err="1" smtClean="0"/>
              <a:t>Supergravity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In 1981 became a strong proponent of the “black hole information paradox”</a:t>
            </a:r>
          </a:p>
          <a:p>
            <a:r>
              <a:rPr lang="en-US" dirty="0" smtClean="0"/>
              <a:t>With Jim </a:t>
            </a:r>
            <a:r>
              <a:rPr lang="en-US" dirty="0" err="1" smtClean="0"/>
              <a:t>Hartle</a:t>
            </a:r>
            <a:r>
              <a:rPr lang="en-US" dirty="0" smtClean="0"/>
              <a:t> published a model known as the “</a:t>
            </a:r>
            <a:r>
              <a:rPr lang="en-US" dirty="0" err="1" smtClean="0"/>
              <a:t>Hartle</a:t>
            </a:r>
            <a:r>
              <a:rPr lang="en-US" dirty="0" smtClean="0"/>
              <a:t>-Hawking state” in 1983</a:t>
            </a:r>
          </a:p>
          <a:p>
            <a:r>
              <a:rPr lang="en-US" dirty="0" smtClean="0"/>
              <a:t>1985 proposition of “backwards time”</a:t>
            </a:r>
          </a:p>
          <a:p>
            <a:r>
              <a:rPr lang="en-US" dirty="0" smtClean="0"/>
              <a:t>In 2006 developed the theory of “top-down cosmology”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16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Famous hawking wagers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21408"/>
            <a:ext cx="6554445" cy="405079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1974. Bet Kip Thorne that the dark star Cygnus X-1 was not a black hole (essentially stating Hawking’s doubt over black hole existence). Lost.</a:t>
            </a:r>
          </a:p>
          <a:p>
            <a:r>
              <a:rPr lang="en-US" dirty="0" smtClean="0"/>
              <a:t>1991. Bet Kip Thorne and John </a:t>
            </a:r>
            <a:r>
              <a:rPr lang="en-US" dirty="0" err="1" smtClean="0"/>
              <a:t>Preskill</a:t>
            </a:r>
            <a:r>
              <a:rPr lang="en-US" dirty="0" smtClean="0"/>
              <a:t> that the proposal of “cosmic censorship conjecture” was correct. Lost.</a:t>
            </a:r>
          </a:p>
          <a:p>
            <a:r>
              <a:rPr lang="en-US" dirty="0" smtClean="0"/>
              <a:t>1997. Bet John </a:t>
            </a:r>
            <a:r>
              <a:rPr lang="en-US" dirty="0" err="1" smtClean="0"/>
              <a:t>Preskill</a:t>
            </a:r>
            <a:r>
              <a:rPr lang="en-US" dirty="0" smtClean="0"/>
              <a:t> that the “black hole information paradox” was correct. Lost.</a:t>
            </a:r>
          </a:p>
          <a:p>
            <a:r>
              <a:rPr lang="en-US" dirty="0" smtClean="0"/>
              <a:t>2005. Bet that the Higgs Boson particle would never be found. Lost.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Hawking Wager Record: 0 - 4…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9" r="919"/>
          <a:stretch/>
        </p:blipFill>
        <p:spPr>
          <a:xfrm rot="16200000">
            <a:off x="7611470" y="2359207"/>
            <a:ext cx="4165551" cy="333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09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Miscellaneous facts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5108" y="1854121"/>
            <a:ext cx="7455173" cy="450804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Hawking married twice, and </a:t>
            </a:r>
            <a:r>
              <a:rPr lang="en-US" dirty="0"/>
              <a:t>h</a:t>
            </a:r>
            <a:r>
              <a:rPr lang="en-US" dirty="0" smtClean="0"/>
              <a:t>as three children with his first wife</a:t>
            </a:r>
          </a:p>
          <a:p>
            <a:r>
              <a:rPr lang="en-US" dirty="0" smtClean="0"/>
              <a:t>His original diagnosis at age 21 gave him two years to live – however, he is still alive and active in the science community 50 years later</a:t>
            </a:r>
          </a:p>
          <a:p>
            <a:r>
              <a:rPr lang="en-US" dirty="0" smtClean="0"/>
              <a:t>Known for brashness, wit, partying into the wee hours of the morning, and “[wild] wheelchair driving”</a:t>
            </a:r>
          </a:p>
          <a:p>
            <a:r>
              <a:rPr lang="en-US" dirty="0" smtClean="0"/>
              <a:t>The computer program in Hawking’s wheelchair</a:t>
            </a:r>
            <a:r>
              <a:rPr lang="en-US" dirty="0" smtClean="0"/>
              <a:t>, </a:t>
            </a:r>
            <a:r>
              <a:rPr lang="en-US" dirty="0" smtClean="0"/>
              <a:t>known as the “Equalizer”, allows the user to choose from a bank of words and phrases with a switch</a:t>
            </a:r>
          </a:p>
          <a:p>
            <a:r>
              <a:rPr lang="en-US" dirty="0" smtClean="0"/>
              <a:t>Hawking prefers his computer to speak with an American accent, rather than with his native British accent</a:t>
            </a:r>
          </a:p>
          <a:p>
            <a:r>
              <a:rPr lang="en-US" dirty="0" smtClean="0"/>
              <a:t>Is “not religious” but debates the presence of (a) God</a:t>
            </a:r>
          </a:p>
          <a:p>
            <a:r>
              <a:rPr lang="en-US" dirty="0" smtClean="0"/>
              <a:t>Interested in modern philosophy and its relationship with the sciences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7" r="11945"/>
          <a:stretch/>
        </p:blipFill>
        <p:spPr>
          <a:xfrm>
            <a:off x="8440615" y="2359243"/>
            <a:ext cx="3066756" cy="267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32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TC103090434[[fn=Wood Type]]</Template>
  <TotalTime>799</TotalTime>
  <Words>544</Words>
  <Application>Microsoft Office PowerPoint</Application>
  <PresentationFormat>Widescreen</PresentationFormat>
  <Paragraphs>51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Rockwell</vt:lpstr>
      <vt:lpstr>Rockwell Condensed</vt:lpstr>
      <vt:lpstr>Wingdings</vt:lpstr>
      <vt:lpstr>Wood Type</vt:lpstr>
      <vt:lpstr>Stephen Hawking</vt:lpstr>
      <vt:lpstr>Early life</vt:lpstr>
      <vt:lpstr>education</vt:lpstr>
      <vt:lpstr>career</vt:lpstr>
      <vt:lpstr>Notable theories and Achievements </vt:lpstr>
      <vt:lpstr>Famous hawking wagers</vt:lpstr>
      <vt:lpstr>Miscellaneous facts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Stephen Hawking</dc:title>
  <dc:creator>alliemurphy97</dc:creator>
  <cp:lastModifiedBy>alliemurphy97</cp:lastModifiedBy>
  <cp:revision>17</cp:revision>
  <dcterms:created xsi:type="dcterms:W3CDTF">2013-07-11T01:07:14Z</dcterms:created>
  <dcterms:modified xsi:type="dcterms:W3CDTF">2013-07-12T14:07:38Z</dcterms:modified>
</cp:coreProperties>
</file>