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9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5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1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6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2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1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2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3F12-F337-4FA8-9E66-236591D65DD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59AA-B416-4FBF-BC11-D2F16D1BB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0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76200"/>
            <a:ext cx="69081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Far in the Future 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ertain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umans can Go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8868" y="2015357"/>
            <a:ext cx="8686800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Weak Human- 1g force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Normal Human- 3g force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Strong Human- 6g force</a:t>
            </a:r>
          </a:p>
          <a:p>
            <a:pPr algn="ctr"/>
            <a:endParaRPr lang="en-US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*3 years is about how long an average human can stay in an enclosed space capsule (before going </a:t>
            </a:r>
          </a:p>
          <a:p>
            <a:pPr algn="ctr"/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ompletely insane)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44695"/>
            <a:ext cx="3200400" cy="248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35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43000" y="219670"/>
            <a:ext cx="7303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Weak Human (Grandma)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44352" y="1143000"/>
            <a:ext cx="0" cy="5257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57200" y="4531056"/>
            <a:ext cx="8305800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54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5006" y="207328"/>
            <a:ext cx="4733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Normal Human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985869" y="1295400"/>
            <a:ext cx="0" cy="5028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6800" y="5521656"/>
            <a:ext cx="784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08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152400"/>
            <a:ext cx="79462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Strong Human (Best of the 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Best Astronaut)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447800" y="5992504"/>
            <a:ext cx="7336614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86600" y="2057400"/>
            <a:ext cx="0" cy="426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522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60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Zack</dc:creator>
  <cp:lastModifiedBy>Zack</cp:lastModifiedBy>
  <cp:revision>3</cp:revision>
  <dcterms:created xsi:type="dcterms:W3CDTF">2013-07-10T14:32:09Z</dcterms:created>
  <dcterms:modified xsi:type="dcterms:W3CDTF">2013-07-10T15:14:33Z</dcterms:modified>
</cp:coreProperties>
</file>