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5" d="100"/>
          <a:sy n="85" d="100"/>
        </p:scale>
        <p:origin x="-1080" y="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D8030-C479-4765-ABDA-DC6752A85AEA}" type="datetimeFigureOut">
              <a:rPr lang="en-US" smtClean="0"/>
              <a:t>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DE5E-05BF-4884-8EE9-69A544A029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D8030-C479-4765-ABDA-DC6752A85AEA}" type="datetimeFigureOut">
              <a:rPr lang="en-US" smtClean="0"/>
              <a:t>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DE5E-05BF-4884-8EE9-69A544A029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D8030-C479-4765-ABDA-DC6752A85AEA}" type="datetimeFigureOut">
              <a:rPr lang="en-US" smtClean="0"/>
              <a:t>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DE5E-05BF-4884-8EE9-69A544A029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D8030-C479-4765-ABDA-DC6752A85AEA}" type="datetimeFigureOut">
              <a:rPr lang="en-US" smtClean="0"/>
              <a:t>7/12/2013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DE5E-05BF-4884-8EE9-69A544A029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D8030-C479-4765-ABDA-DC6752A85AEA}" type="datetimeFigureOut">
              <a:rPr lang="en-US" smtClean="0"/>
              <a:t>7/12/2013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DE5E-05BF-4884-8EE9-69A544A029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D8030-C479-4765-ABDA-DC6752A85AEA}" type="datetimeFigureOut">
              <a:rPr lang="en-US" smtClean="0"/>
              <a:t>7/12/2013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DE5E-05BF-4884-8EE9-69A544A029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D8030-C479-4765-ABDA-DC6752A85AEA}" type="datetimeFigureOut">
              <a:rPr lang="en-US" smtClean="0"/>
              <a:t>7/12/2013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DE5E-05BF-4884-8EE9-69A544A029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D8030-C479-4765-ABDA-DC6752A85AEA}" type="datetimeFigureOut">
              <a:rPr lang="en-US" smtClean="0"/>
              <a:t>7/12/2013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DE5E-05BF-4884-8EE9-69A544A029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D8030-C479-4765-ABDA-DC6752A85AEA}" type="datetimeFigureOut">
              <a:rPr lang="en-US" smtClean="0"/>
              <a:t>7/12/2013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DE5E-05BF-4884-8EE9-69A544A0299D}" type="slidenum">
              <a:rPr lang="en-US" smtClean="0"/>
              <a:t>‹#›</a:t>
            </a:fld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D8030-C479-4765-ABDA-DC6752A85AEA}" type="datetimeFigureOut">
              <a:rPr lang="en-US" smtClean="0"/>
              <a:t>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DE5E-05BF-4884-8EE9-69A544A029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D8030-C479-4765-ABDA-DC6752A85AEA}" type="datetimeFigureOut">
              <a:rPr lang="en-US" smtClean="0"/>
              <a:t>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DE5E-05BF-4884-8EE9-69A544A029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D8030-C479-4765-ABDA-DC6752A85AEA}" type="datetimeFigureOut">
              <a:rPr lang="en-US" smtClean="0"/>
              <a:t>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5DE5E-05BF-4884-8EE9-69A544A0299D}" type="slidenum">
              <a:rPr lang="en-US" smtClean="0"/>
              <a:t>‹#›</a:t>
            </a:fld>
            <a:endParaRPr lang="en-US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1066800"/>
            <a:ext cx="7117180" cy="1470025"/>
          </a:xfrm>
        </p:spPr>
        <p:txBody>
          <a:bodyPr/>
          <a:lstStyle/>
          <a:p>
            <a:pPr algn="ctr"/>
            <a:r>
              <a:rPr lang="en-US" sz="5400" dirty="0" smtClean="0"/>
              <a:t>Stars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276600"/>
            <a:ext cx="7117180" cy="861420"/>
          </a:xfrm>
        </p:spPr>
        <p:txBody>
          <a:bodyPr/>
          <a:lstStyle/>
          <a:p>
            <a:pPr algn="ctr"/>
            <a:r>
              <a:rPr lang="en-US" dirty="0" smtClean="0"/>
              <a:t>By: Mary Aragon</a:t>
            </a:r>
          </a:p>
          <a:p>
            <a:pPr algn="ctr"/>
            <a:r>
              <a:rPr lang="en-US" dirty="0" smtClean="0"/>
              <a:t>Theory of Relativity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80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stars?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Enormous balls of gas</a:t>
            </a:r>
          </a:p>
          <a:p>
            <a:r>
              <a:rPr lang="en-US" dirty="0" smtClean="0"/>
              <a:t>Made mostly of hydrogen and helium</a:t>
            </a:r>
          </a:p>
          <a:p>
            <a:r>
              <a:rPr lang="en-US" dirty="0" smtClean="0"/>
              <a:t>Constant nuclear process (fusion)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59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they die?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Nuclear fuel runs out </a:t>
            </a:r>
          </a:p>
          <a:p>
            <a:r>
              <a:rPr lang="en-US" dirty="0" smtClean="0"/>
              <a:t>Star expands and core contracts</a:t>
            </a:r>
          </a:p>
          <a:p>
            <a:r>
              <a:rPr lang="en-US" dirty="0" smtClean="0"/>
              <a:t>Various things can happen depending on the stars initial mass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74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Sun-like Stars</a:t>
            </a:r>
            <a:br>
              <a:rPr lang="en-US" dirty="0" smtClean="0"/>
            </a:br>
            <a:r>
              <a:rPr lang="en-US" sz="1800" dirty="0" smtClean="0"/>
              <a:t>Up to 1.5 times that of the sun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Expands as it grow old, core runs out of H and He atoms</a:t>
            </a:r>
          </a:p>
          <a:p>
            <a:r>
              <a:rPr lang="en-US" dirty="0" smtClean="0"/>
              <a:t>Core contracts, layers expand, cool, and become less bright (Red Giant)</a:t>
            </a:r>
          </a:p>
          <a:p>
            <a:r>
              <a:rPr lang="en-US" dirty="0" smtClean="0"/>
              <a:t>Continue to expand, He fuses forming C and releases energy, then </a:t>
            </a:r>
            <a:r>
              <a:rPr lang="en-US" dirty="0" smtClean="0"/>
              <a:t>stabilizes due to Carbons inability to further compress</a:t>
            </a:r>
            <a:endParaRPr lang="en-US" dirty="0" smtClean="0"/>
          </a:p>
          <a:p>
            <a:r>
              <a:rPr lang="en-US" dirty="0" smtClean="0"/>
              <a:t>Outer layers drift off (Planetary Nebula), loses most of its mass</a:t>
            </a:r>
          </a:p>
          <a:p>
            <a:r>
              <a:rPr lang="en-US" dirty="0" smtClean="0"/>
              <a:t>Cools and shrinks, becomes stable with no nuclear fuel, radiates leftover heat (White Dwarf)</a:t>
            </a:r>
          </a:p>
          <a:p>
            <a:r>
              <a:rPr lang="en-US" dirty="0" smtClean="0"/>
              <a:t>Dead star, cool and dark (Black Dwarf)</a:t>
            </a:r>
          </a:p>
        </p:txBody>
      </p:sp>
    </p:spTree>
    <p:extLst>
      <p:ext uri="{BB962C8B-B14F-4D97-AF65-F5344CB8AC3E}">
        <p14:creationId xmlns:p14="http://schemas.microsoft.com/office/powerpoint/2010/main" val="140610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09600"/>
            <a:ext cx="7125113" cy="924475"/>
          </a:xfrm>
        </p:spPr>
        <p:txBody>
          <a:bodyPr/>
          <a:lstStyle/>
          <a:p>
            <a:r>
              <a:rPr lang="en-US" dirty="0" smtClean="0"/>
              <a:t>Huge Stars</a:t>
            </a:r>
            <a:br>
              <a:rPr lang="en-US" dirty="0" smtClean="0"/>
            </a:br>
            <a:r>
              <a:rPr lang="en-US" sz="1800" dirty="0" smtClean="0"/>
              <a:t>1.5 to 3 times that of the sun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Core fuses all H into He and shrinks, hotter and denser (Red Supergiant)</a:t>
            </a:r>
          </a:p>
          <a:p>
            <a:r>
              <a:rPr lang="en-US" dirty="0" smtClean="0"/>
              <a:t>Produces heavier elements (i.e. Iron)</a:t>
            </a:r>
          </a:p>
          <a:p>
            <a:r>
              <a:rPr lang="en-US" dirty="0" smtClean="0"/>
              <a:t>Core collapses Fe atoms crushed, core temp. around 100 billion degrees</a:t>
            </a:r>
          </a:p>
          <a:p>
            <a:r>
              <a:rPr lang="en-US" dirty="0" smtClean="0"/>
              <a:t>Repulsive electrical forces between atoms nuclei outweigh gravity, causes massive explosion, blows away stars outer layers (Supernova)</a:t>
            </a:r>
          </a:p>
          <a:p>
            <a:r>
              <a:rPr lang="en-US" dirty="0" smtClean="0"/>
              <a:t>Collapse into a small dense Star with an extremely strong gravitational field and rapid spin (Neutron Star)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Massive Stars</a:t>
            </a:r>
            <a:br>
              <a:rPr lang="en-US" dirty="0" smtClean="0"/>
            </a:br>
            <a:r>
              <a:rPr lang="en-US" sz="1800" dirty="0" smtClean="0"/>
              <a:t>More than 3 times that of the sun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 Supergiant</a:t>
            </a:r>
          </a:p>
          <a:p>
            <a:r>
              <a:rPr lang="en-US" dirty="0" smtClean="0"/>
              <a:t>Supernova</a:t>
            </a:r>
          </a:p>
          <a:p>
            <a:r>
              <a:rPr lang="en-US" dirty="0" smtClean="0"/>
              <a:t>Contracts immensely and becomes incredibly dense with a gravitational field so strong that not even light can escape (Black Hole)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56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/>
              <a:t>Questions?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01311928"/>
      </p:ext>
    </p:extLst>
  </p:cSld>
  <p:clrMapOvr>
    <a:masterClrMapping/>
  </p:clrMapOvr>
</p:sld>
</file>

<file path=ppt/theme/theme1.xml><?xml version="1.0" encoding="utf-8"?>
<a:theme xmlns:a="http://schemas.openxmlformats.org/drawingml/2006/main" name="Summer">
  <a:themeElements>
    <a:clrScheme name="Summer">
      <a:dk1>
        <a:sysClr val="windowText" lastClr="000000"/>
      </a:dk1>
      <a:lt1>
        <a:sysClr val="window" lastClr="FFFFFF"/>
      </a:lt1>
      <a:dk2>
        <a:srgbClr val="E89117"/>
      </a:dk2>
      <a:lt2>
        <a:srgbClr val="FEDD78"/>
      </a:lt2>
      <a:accent1>
        <a:srgbClr val="A1B6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TC101972873[[fn=Summer]]</Template>
  <TotalTime>26</TotalTime>
  <Words>256</Words>
  <Application>Microsoft Office PowerPoint</Application>
  <PresentationFormat>On-screen Show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Summer</vt:lpstr>
      <vt:lpstr>Stars</vt:lpstr>
      <vt:lpstr>What are stars?</vt:lpstr>
      <vt:lpstr>How do they die?</vt:lpstr>
      <vt:lpstr>Sun-like Stars Up to 1.5 times that of the sun</vt:lpstr>
      <vt:lpstr>Huge Stars 1.5 to 3 times that of the sun</vt:lpstr>
      <vt:lpstr>Massive Stars More than 3 times that of the sun</vt:lpstr>
      <vt:lpstr>THE END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Stars</dc:title>
  <dc:creator>Local Administrator</dc:creator>
  <cp:lastModifiedBy>Local Administrator</cp:lastModifiedBy>
  <cp:revision>4</cp:revision>
  <dcterms:created xsi:type="dcterms:W3CDTF">2013-07-12T14:24:54Z</dcterms:created>
  <dcterms:modified xsi:type="dcterms:W3CDTF">2013-07-12T15:17:23Z</dcterms:modified>
</cp:coreProperties>
</file>