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8E54F-AB8A-D740-8E4B-5E765AD99260}" type="datetimeFigureOut">
              <a:rPr lang="en-US" smtClean="0"/>
              <a:t>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B6E49-C269-894D-A796-FB519A935E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James Clerk Maxwell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1831-1879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59000"/>
          </a:blip>
          <a:stretch>
            <a:fillRect/>
          </a:stretch>
        </p:blipFill>
        <p:spPr>
          <a:xfrm>
            <a:off x="1931917" y="208292"/>
            <a:ext cx="5109633" cy="63737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Life	1831-1847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Maxwell was always recognized as a smart one </a:t>
            </a:r>
          </a:p>
          <a:p>
            <a:r>
              <a:rPr lang="en-US" dirty="0" smtClean="0"/>
              <a:t>Always curious</a:t>
            </a:r>
          </a:p>
          <a:p>
            <a:r>
              <a:rPr lang="en-US" dirty="0" smtClean="0"/>
              <a:t>Taught by mother and tutor before school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Edinburgh Academy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was very successful in math and </a:t>
            </a:r>
            <a:r>
              <a:rPr lang="en-US" dirty="0" err="1" smtClean="0"/>
              <a:t>english</a:t>
            </a:r>
            <a:endParaRPr lang="en-US" dirty="0" smtClean="0"/>
          </a:p>
          <a:p>
            <a:r>
              <a:rPr lang="en-US" dirty="0" smtClean="0"/>
              <a:t>Not recognized by the school for his genius till 13</a:t>
            </a:r>
          </a:p>
          <a:p>
            <a:r>
              <a:rPr lang="en-US" dirty="0" smtClean="0"/>
              <a:t>At 14 wrote paper on ellipses and curves. </a:t>
            </a:r>
          </a:p>
          <a:p>
            <a:pPr>
              <a:buNone/>
            </a:pPr>
            <a:r>
              <a:rPr lang="en-US" dirty="0" smtClean="0"/>
              <a:t>At 18 wrote a couple more about assorted things- never was allowed to present or be credited with ideas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Edinburgh University 1847-50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Learned some physics and natural philosophy </a:t>
            </a:r>
          </a:p>
          <a:p>
            <a:r>
              <a:rPr lang="en-US" dirty="0" smtClean="0"/>
              <a:t>Had lots of free time for self interests and projects.</a:t>
            </a:r>
          </a:p>
          <a:p>
            <a:r>
              <a:rPr lang="en-US" dirty="0" smtClean="0"/>
              <a:t>Worked a lot with light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Cambridge	1850-6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 degree from Trinity	</a:t>
            </a:r>
          </a:p>
          <a:p>
            <a:r>
              <a:rPr lang="en-US" dirty="0" smtClean="0"/>
              <a:t>Worked a lot on color- found </a:t>
            </a:r>
            <a:r>
              <a:rPr lang="en-US" dirty="0" smtClean="0">
                <a:solidFill>
                  <a:srgbClr val="FF0000"/>
                </a:solidFill>
              </a:rPr>
              <a:t>red </a:t>
            </a:r>
            <a:r>
              <a:rPr lang="en-US" dirty="0" smtClean="0">
                <a:solidFill>
                  <a:srgbClr val="008000"/>
                </a:solidFill>
              </a:rPr>
              <a:t>green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3366FF"/>
                </a:solidFill>
              </a:rPr>
              <a:t>blue </a:t>
            </a:r>
            <a:r>
              <a:rPr lang="en-US" dirty="0" smtClean="0"/>
              <a:t>light combined make white light. </a:t>
            </a:r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Aberdeen University 1856-60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work on Saturn’s rings. Won Adams prize. </a:t>
            </a:r>
          </a:p>
          <a:p>
            <a:r>
              <a:rPr lang="en-US" dirty="0" smtClean="0"/>
              <a:t>Only one who even made headway</a:t>
            </a:r>
          </a:p>
          <a:p>
            <a:r>
              <a:rPr lang="en-US" dirty="0" smtClean="0"/>
              <a:t>Was confirmed as correct by Voyager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Kings College 1860-5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most of his work on electromagnetism:</a:t>
            </a:r>
          </a:p>
          <a:p>
            <a:pPr lvl="1"/>
            <a:r>
              <a:rPr lang="en-US" dirty="0" smtClean="0"/>
              <a:t>Unification of light electricity and magnetism </a:t>
            </a:r>
          </a:p>
          <a:p>
            <a:pPr lvl="2"/>
            <a:r>
              <a:rPr lang="en-US" dirty="0" smtClean="0"/>
              <a:t>Displacement current</a:t>
            </a:r>
          </a:p>
          <a:p>
            <a:pPr lvl="2"/>
            <a:r>
              <a:rPr lang="en-US" dirty="0" smtClean="0"/>
              <a:t>Electromagnetic induction</a:t>
            </a:r>
          </a:p>
          <a:p>
            <a:pPr lvl="2"/>
            <a:r>
              <a:rPr lang="en-US" dirty="0" smtClean="0"/>
              <a:t>Polarization of light</a:t>
            </a:r>
          </a:p>
          <a:p>
            <a:pPr lvl="2"/>
            <a:r>
              <a:rPr lang="en-US" dirty="0" smtClean="0"/>
              <a:t>Etc.  </a:t>
            </a:r>
            <a:endParaRPr lang="en-US" dirty="0"/>
          </a:p>
        </p:txBody>
      </p:sp>
      <p:pic>
        <p:nvPicPr>
          <p:cNvPr id="4" name="Picture 3" descr="maxwells_equations_general_set.jp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74137" y="3991151"/>
            <a:ext cx="5759425" cy="25517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188</Words>
  <Application>Microsoft Macintosh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James Clerk Maxwell</vt:lpstr>
      <vt:lpstr>Early Life 1831-1847</vt:lpstr>
      <vt:lpstr>Edinburgh Academy  </vt:lpstr>
      <vt:lpstr>Edinburgh University 1847-50</vt:lpstr>
      <vt:lpstr>Cambridge 1850-6</vt:lpstr>
      <vt:lpstr>Aberdeen University 1856-60</vt:lpstr>
      <vt:lpstr>Kings College 1860-5</vt:lpstr>
    </vt:vector>
  </TitlesOfParts>
  <Company>Riverdale Country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James Clark Maxwell</dc:title>
  <dc:creator>Samuel Ginzburg</dc:creator>
  <cp:lastModifiedBy>Samuel Ginzburg</cp:lastModifiedBy>
  <cp:revision>5</cp:revision>
  <dcterms:created xsi:type="dcterms:W3CDTF">2013-07-11T16:43:24Z</dcterms:created>
  <dcterms:modified xsi:type="dcterms:W3CDTF">2013-07-12T17:02:02Z</dcterms:modified>
</cp:coreProperties>
</file>