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4A2C740-7F17-4EB0-AD1F-A58180030C32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080218-D10D-4812-905B-6E3D351943C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Duality of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Particular and Wavelike</a:t>
            </a:r>
          </a:p>
          <a:p>
            <a:r>
              <a:rPr lang="en-US" dirty="0" smtClean="0"/>
              <a:t>Kristine Lister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77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Findings 1670’s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Christian Huygens: points on a wave as new sources</a:t>
            </a:r>
          </a:p>
          <a:p>
            <a:r>
              <a:rPr lang="en-US" dirty="0" smtClean="0"/>
              <a:t>Isaac Newton: corpuscular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11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Young’s Double Slit Diffraction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371600"/>
            <a:ext cx="47625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4038600"/>
            <a:ext cx="4762500" cy="267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245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 1800’s to Early 1900’s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James Clerk Maxwell: light is electromagnetic</a:t>
            </a:r>
          </a:p>
          <a:p>
            <a:r>
              <a:rPr lang="en-US" dirty="0" smtClean="0"/>
              <a:t>Max Planck: spectrum of light emitted by a glowing object</a:t>
            </a:r>
          </a:p>
          <a:p>
            <a:r>
              <a:rPr lang="en-US" dirty="0" smtClean="0"/>
              <a:t>Einstein looked at the photoelectric effect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3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Photoelectric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 will hit a material and shed electrons which induce a current</a:t>
            </a:r>
          </a:p>
          <a:p>
            <a:endParaRPr lang="en-US" dirty="0"/>
          </a:p>
        </p:txBody>
      </p:sp>
      <p:pic>
        <p:nvPicPr>
          <p:cNvPr id="2052" name="Picture 4" descr="http://upload.wikimedia.org/wikipedia/commons/thumb/f/f5/Photoelectric_effect.svg/222px-Photoelectric_effec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75709"/>
            <a:ext cx="4572000" cy="329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8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Discrete quanta (packets) of energy with particular qualities</a:t>
            </a:r>
          </a:p>
          <a:p>
            <a:r>
              <a:rPr lang="en-US" i="1" dirty="0" smtClean="0"/>
              <a:t>E = </a:t>
            </a:r>
            <a:r>
              <a:rPr lang="en-US" i="1" dirty="0" err="1" smtClean="0"/>
              <a:t>hf</a:t>
            </a:r>
            <a:endParaRPr lang="en-US" i="1" dirty="0" smtClean="0"/>
          </a:p>
          <a:p>
            <a:r>
              <a:rPr lang="en-US" dirty="0" smtClean="0"/>
              <a:t>Photoelectric effect: </a:t>
            </a:r>
            <a:r>
              <a:rPr lang="en-US" i="1" dirty="0" smtClean="0"/>
              <a:t>E = </a:t>
            </a:r>
            <a:r>
              <a:rPr lang="en-US" i="1" dirty="0" err="1" smtClean="0"/>
              <a:t>hf</a:t>
            </a:r>
            <a:r>
              <a:rPr lang="en-US" i="1" dirty="0" smtClean="0"/>
              <a:t> – </a:t>
            </a:r>
            <a:r>
              <a:rPr lang="el-GR" i="1" dirty="0" smtClean="0"/>
              <a:t>φ</a:t>
            </a:r>
            <a:endParaRPr lang="en-US" i="1" dirty="0" smtClean="0"/>
          </a:p>
          <a:p>
            <a:r>
              <a:rPr lang="en-US" dirty="0" smtClean="0"/>
              <a:t>Einstein wins </a:t>
            </a:r>
            <a:r>
              <a:rPr lang="en-US" dirty="0"/>
              <a:t>N</a:t>
            </a:r>
            <a:r>
              <a:rPr lang="en-US" dirty="0" smtClean="0"/>
              <a:t>obel prize in 1921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Broglie Wavelength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All matter moved as waves</a:t>
                </a:r>
              </a:p>
              <a:p>
                <a:r>
                  <a:rPr lang="en-US" dirty="0" smtClean="0"/>
                  <a:t>λ=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endParaRPr lang="en-US" sz="4400" dirty="0" smtClean="0"/>
              </a:p>
              <a:p>
                <a:r>
                  <a:rPr lang="en-US" dirty="0" smtClean="0"/>
                  <a:t>1929 Nobel Prize</a:t>
                </a:r>
              </a:p>
              <a:p>
                <a:r>
                  <a:rPr lang="en-US" dirty="0" smtClean="0"/>
                  <a:t>Thomson and Davisson experiment with electron diffraction patterns</a:t>
                </a:r>
              </a:p>
              <a:p>
                <a:r>
                  <a:rPr lang="en-US" dirty="0" smtClean="0"/>
                  <a:t>1937 Nobel Prize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5446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Heisenberg Uncertainty Principle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Developed from de Broglie’s hypothesis</a:t>
                </a:r>
              </a:p>
              <a:p>
                <a:r>
                  <a:rPr lang="en-US" dirty="0" err="1" smtClean="0"/>
                  <a:t>Δx</a:t>
                </a:r>
                <a:r>
                  <a:rPr lang="el-GR" dirty="0" smtClean="0"/>
                  <a:t>Δ</a:t>
                </a:r>
                <a:r>
                  <a:rPr lang="en-US" dirty="0" smtClean="0"/>
                  <a:t>p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1"/>
                          <m:t>ħ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http://upload.wikimedia.org/wikipedia/commons/thumb/f/f1/Quantum_mechanics_travelling_wavefunctions_wavelength.svg/502px-Quantum_mechanics_travelling_wavefunctions_wavelength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6088617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25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Developed from de Broglie’s hypothesis</a:t>
                </a:r>
              </a:p>
              <a:p>
                <a:pPr lvl="1"/>
                <a:r>
                  <a:rPr lang="el-GR" dirty="0" smtClean="0"/>
                  <a:t>Δ</a:t>
                </a:r>
                <a:r>
                  <a:rPr lang="en-US" dirty="0" smtClean="0"/>
                  <a:t>x</a:t>
                </a:r>
                <a:r>
                  <a:rPr lang="el-GR" dirty="0" smtClean="0"/>
                  <a:t>Δ</a:t>
                </a:r>
                <a:r>
                  <a:rPr lang="en-US" dirty="0" smtClean="0"/>
                  <a:t>p 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ħ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Wave Function (</a:t>
                </a:r>
                <a:r>
                  <a:rPr lang="az-Cyrl-AZ" dirty="0" smtClean="0"/>
                  <a:t>Ѱ)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Quantum state of a particle over time</a:t>
                </a:r>
              </a:p>
              <a:p>
                <a:pPr lvl="1"/>
                <a:r>
                  <a:rPr lang="en-US" dirty="0" smtClean="0"/>
                  <a:t>Ex: Schrodinger equation</a:t>
                </a:r>
              </a:p>
              <a:p>
                <a:r>
                  <a:rPr lang="en-US" dirty="0" smtClean="0"/>
                  <a:t>Compton Wavelength</a:t>
                </a:r>
              </a:p>
              <a:p>
                <a:pPr lvl="1"/>
                <a:r>
                  <a:rPr lang="en-US" dirty="0" smtClean="0"/>
                  <a:t>Electron collide and sheds a photon</a:t>
                </a:r>
              </a:p>
              <a:p>
                <a:pPr lvl="1"/>
                <a:r>
                  <a:rPr lang="el-GR" dirty="0" smtClean="0"/>
                  <a:t>Δ</a:t>
                </a:r>
                <a:r>
                  <a:rPr lang="en-US" dirty="0" smtClean="0"/>
                  <a:t>λ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dirty="0" smtClean="0"/>
                  <a:t>(1 - </a:t>
                </a:r>
                <a:r>
                  <a:rPr lang="en-US" dirty="0" err="1" smtClean="0"/>
                  <a:t>cos</a:t>
                </a:r>
                <a:r>
                  <a:rPr lang="el-GR" dirty="0" smtClean="0"/>
                  <a:t>ϴ</a:t>
                </a:r>
                <a:r>
                  <a:rPr lang="en-US" dirty="0" smtClean="0"/>
                  <a:t>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File:Compton-scattering.sv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029200"/>
            <a:ext cx="2466975" cy="170497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899437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205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The Duality of Light</vt:lpstr>
      <vt:lpstr>Early Findings 1670’s</vt:lpstr>
      <vt:lpstr>Young’s Double Slit Diffraction</vt:lpstr>
      <vt:lpstr>Late 1800’s to Early 1900’s</vt:lpstr>
      <vt:lpstr>Photoelectric Effect</vt:lpstr>
      <vt:lpstr>Photons</vt:lpstr>
      <vt:lpstr>de Broglie Wavelength</vt:lpstr>
      <vt:lpstr>Heisenberg Uncertainty Principle</vt:lpstr>
      <vt:lpstr>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Duality of Light</dc:title>
  <dc:creator>Owner</dc:creator>
  <cp:lastModifiedBy>Owner</cp:lastModifiedBy>
  <cp:revision>4</cp:revision>
  <dcterms:created xsi:type="dcterms:W3CDTF">2013-07-11T03:15:20Z</dcterms:created>
  <dcterms:modified xsi:type="dcterms:W3CDTF">2013-07-11T03:46:31Z</dcterms:modified>
</cp:coreProperties>
</file>