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>
      <p:cViewPr varScale="1">
        <p:scale>
          <a:sx n="68" d="100"/>
          <a:sy n="68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0D26BB-F87F-42A0-8112-8680EE31B585}" type="datetimeFigureOut">
              <a:rPr lang="en-US" smtClean="0"/>
              <a:t>7/7/2011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324B0D-0BB6-4C34-BC67-DE4F2DE14C7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.wikipedia.org/wiki/File:StressEnergyTensor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en.wikipedia.org/wiki/File:Components_stress_tensor.sv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90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Tensors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3624" y="2967335"/>
            <a:ext cx="62167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Matthew Dannenberg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are Tensors?</a:t>
            </a:r>
            <a:endParaRPr lang="en-US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668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Classified by:</a:t>
            </a:r>
            <a:br>
              <a:rPr lang="en-US" sz="3200" dirty="0" smtClean="0"/>
            </a:br>
            <a:r>
              <a:rPr lang="en-US" sz="3200" dirty="0" smtClean="0"/>
              <a:t>	Rank </a:t>
            </a:r>
            <a:r>
              <a:rPr lang="en-US" sz="3200" dirty="0" smtClean="0">
                <a:sym typeface="Wingdings" pitchFamily="2" charset="2"/>
              </a:rPr>
              <a:t> n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	Dimension  m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514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m</a:t>
            </a:r>
            <a:r>
              <a:rPr lang="en-US" sz="3200" baseline="30000" dirty="0" err="1" smtClean="0"/>
              <a:t>n</a:t>
            </a:r>
            <a:r>
              <a:rPr lang="en-US" sz="3200" dirty="0" smtClean="0"/>
              <a:t> elements in each tensor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3528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Rank 0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Scalar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3124200"/>
            <a:ext cx="236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Rank 1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Vector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990600" y="3733800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600" y="3581400"/>
            <a:ext cx="58381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ct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</a:p>
          <a:p>
            <a:pPr algn="ctr"/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endParaRPr lang="en-US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Arc 12"/>
          <p:cNvSpPr/>
          <p:nvPr/>
        </p:nvSpPr>
        <p:spPr>
          <a:xfrm>
            <a:off x="3124200" y="3733800"/>
            <a:ext cx="533400" cy="2286000"/>
          </a:xfrm>
          <a:prstGeom prst="arc">
            <a:avLst>
              <a:gd name="adj1" fmla="val 16200000"/>
              <a:gd name="adj2" fmla="val 53893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flipH="1">
            <a:off x="2667000" y="3733800"/>
            <a:ext cx="533400" cy="2286000"/>
          </a:xfrm>
          <a:prstGeom prst="arc">
            <a:avLst>
              <a:gd name="adj1" fmla="val 16200000"/>
              <a:gd name="adj2" fmla="val 53893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419600" y="2971800"/>
            <a:ext cx="441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Rank 2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Matrix/Dyad</a:t>
            </a:r>
            <a:endParaRPr lang="en-US" sz="3200" dirty="0"/>
          </a:p>
        </p:txBody>
      </p:sp>
      <p:sp>
        <p:nvSpPr>
          <p:cNvPr id="16" name="Rectangle 15"/>
          <p:cNvSpPr/>
          <p:nvPr/>
        </p:nvSpPr>
        <p:spPr>
          <a:xfrm>
            <a:off x="4013871" y="3429000"/>
            <a:ext cx="507542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   -E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   -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   -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   0        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-B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   -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         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</a:t>
            </a:r>
            <a:endParaRPr lang="en-US" sz="4000" b="1" baseline="-25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/c   B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       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r>
              <a:rPr lang="en-US" sz="4000" b="1" baseline="-25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</a:t>
            </a:r>
            <a:r>
              <a:rPr lang="en-US" sz="4000" b="1" baseline="-25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Arc 16"/>
          <p:cNvSpPr/>
          <p:nvPr/>
        </p:nvSpPr>
        <p:spPr>
          <a:xfrm>
            <a:off x="8610600" y="3581400"/>
            <a:ext cx="533400" cy="2286000"/>
          </a:xfrm>
          <a:prstGeom prst="arc">
            <a:avLst>
              <a:gd name="adj1" fmla="val 16200000"/>
              <a:gd name="adj2" fmla="val 53893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flipH="1">
            <a:off x="4038600" y="3581400"/>
            <a:ext cx="533400" cy="2286000"/>
          </a:xfrm>
          <a:prstGeom prst="arc">
            <a:avLst>
              <a:gd name="adj1" fmla="val 16200000"/>
              <a:gd name="adj2" fmla="val 53893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91000" y="639633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Electromagnetism tensor</a:t>
            </a:r>
            <a:endParaRPr lang="en-US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2"/>
      <p:bldP spid="6" grpId="0"/>
      <p:bldP spid="7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Use in General Relativity</a:t>
            </a:r>
            <a:endParaRPr lang="en-US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098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Einstein’s Field Equation</a:t>
            </a:r>
            <a:br>
              <a:rPr lang="en-US" sz="3200" dirty="0" smtClean="0"/>
            </a:br>
            <a:r>
              <a:rPr lang="en-US" sz="3200" dirty="0" err="1" smtClean="0"/>
              <a:t>R</a:t>
            </a:r>
            <a:r>
              <a:rPr lang="en-US" sz="3200" i="1" baseline="-25000" dirty="0" err="1" smtClean="0"/>
              <a:t>ab</a:t>
            </a:r>
            <a:r>
              <a:rPr lang="en-US" sz="3200" dirty="0" smtClean="0"/>
              <a:t>-(1/2)</a:t>
            </a:r>
            <a:r>
              <a:rPr lang="en-US" sz="3200" dirty="0" err="1" smtClean="0"/>
              <a:t>R</a:t>
            </a:r>
            <a:r>
              <a:rPr lang="en-US" sz="3200" i="1" dirty="0" err="1" smtClean="0"/>
              <a:t>g</a:t>
            </a:r>
            <a:r>
              <a:rPr lang="en-US" sz="3200" i="1" baseline="-25000" dirty="0" err="1" smtClean="0"/>
              <a:t>ab</a:t>
            </a:r>
            <a:r>
              <a:rPr lang="en-US" sz="3200" dirty="0" smtClean="0"/>
              <a:t>=</a:t>
            </a:r>
            <a:r>
              <a:rPr lang="en-US" sz="3200" i="1" dirty="0" err="1" smtClean="0"/>
              <a:t>kT</a:t>
            </a:r>
            <a:r>
              <a:rPr lang="en-US" sz="3200" i="1" baseline="-25000" dirty="0" err="1" smtClean="0"/>
              <a:t>ab</a:t>
            </a:r>
            <a:endParaRPr lang="en-US" sz="3200" baseline="-25000" dirty="0" smtClean="0"/>
          </a:p>
          <a:p>
            <a:pPr algn="ctr"/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505200"/>
            <a:ext cx="5943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Einstein Tensor = left side of equation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Ricci Tensor = R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Metric Tensor = g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Energy-Momentum Tensor = T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44196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k </a:t>
            </a:r>
            <a:r>
              <a:rPr lang="en-US" sz="3200" dirty="0" smtClean="0"/>
              <a:t>= 8</a:t>
            </a:r>
            <a:r>
              <a:rPr lang="az-Cyrl-AZ" sz="3200" i="1" dirty="0" smtClean="0"/>
              <a:t>л</a:t>
            </a:r>
            <a:r>
              <a:rPr lang="en-US" sz="3200" i="1" dirty="0" smtClean="0"/>
              <a:t>G/c</a:t>
            </a:r>
            <a:r>
              <a:rPr lang="en-US" sz="3200" i="1" baseline="30000" dirty="0" smtClean="0"/>
              <a:t>4</a:t>
            </a:r>
            <a:endParaRPr lang="en-US" sz="3200" i="1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uiExpand="1" build="allAtOnce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Some Tensors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386" name="Picture 2" descr="http://upload.wikimedia.org/wikipedia/commons/thumb/3/37/StressEnergyTensor.svg/250px-StressEnergyTensor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4458507" cy="2514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36576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Stress-energy or energy-momentum tensor</a:t>
            </a:r>
            <a:endParaRPr lang="en-US" sz="2400" dirty="0"/>
          </a:p>
        </p:txBody>
      </p:sp>
      <p:pic>
        <p:nvPicPr>
          <p:cNvPr id="16388" name="Picture 4" descr="http://upload.wikimedia.org/wikipedia/commons/thumb/4/45/Components_stress_tensor.svg/300px-Components_stress_tensor.svg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066800"/>
            <a:ext cx="2857500" cy="2609851"/>
          </a:xfrm>
          <a:prstGeom prst="rect">
            <a:avLst/>
          </a:prstGeom>
          <a:noFill/>
        </p:spPr>
      </p:pic>
      <p:pic>
        <p:nvPicPr>
          <p:cNvPr id="16390" name="Picture 6" descr="\scriptstyle\sigma = \begin{bmatrix}\mathbf{T}^{(\mathbf{e}_1)} \mathbf{T}^{(\mathbf{e}_2)} \mathbf{T}^{(\mathbf{e}_3)} \\ \end{bmatrix} = \begin{bmatrix} \sigma_{11} &amp; \sigma_{12} &amp; \sigma_{13} \\ \sigma_{21} &amp; \sigma_{22} &amp; \sigma_{23} \\ \sigma_{31} &amp; \sigma_{32} &amp; \sigma_{33} \end{bmatrix}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191000"/>
            <a:ext cx="5507355" cy="14001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191000" y="57912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Stress Tensor</a:t>
            </a:r>
            <a:endParaRPr lang="en-US" sz="2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Dyad Product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24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simple example of a tensor operation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-152400" y="2057400"/>
            <a:ext cx="895886" cy="2937214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abcd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3048000"/>
            <a:ext cx="24929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 B  C  D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Equal 8"/>
          <p:cNvSpPr/>
          <p:nvPr/>
        </p:nvSpPr>
        <p:spPr>
          <a:xfrm>
            <a:off x="3505200" y="3276600"/>
            <a:ext cx="533400" cy="381000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2209800"/>
            <a:ext cx="399981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Aa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Ca  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</a:t>
            </a:r>
            <a:endParaRPr lang="en-US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Ab</a:t>
            </a: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Bb  </a:t>
            </a:r>
            <a:r>
              <a:rPr lang="en-US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Cb</a:t>
            </a: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Db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Ac  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Bc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Cc   Dc</a:t>
            </a:r>
          </a:p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Ad   </a:t>
            </a:r>
            <a:r>
              <a:rPr lang="en-US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Bd</a:t>
            </a: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en-US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Cd</a:t>
            </a: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en-US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Dd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5257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 general, two tensors of rank </a:t>
            </a:r>
            <a:r>
              <a:rPr lang="en-US" sz="2400" i="1" dirty="0" smtClean="0"/>
              <a:t>n</a:t>
            </a:r>
            <a:r>
              <a:rPr lang="en-US" sz="2400" dirty="0" smtClean="0"/>
              <a:t> and </a:t>
            </a:r>
            <a:r>
              <a:rPr lang="en-US" sz="2400" i="1" dirty="0" smtClean="0"/>
              <a:t>m</a:t>
            </a:r>
            <a:r>
              <a:rPr lang="en-US" sz="2400" dirty="0"/>
              <a:t> </a:t>
            </a:r>
            <a:r>
              <a:rPr lang="en-US" sz="2400" dirty="0" smtClean="0"/>
              <a:t>can be combined to form a tensor of rank </a:t>
            </a:r>
            <a:r>
              <a:rPr lang="en-US" sz="2400" i="1" dirty="0" err="1" smtClean="0"/>
              <a:t>n</a:t>
            </a:r>
            <a:r>
              <a:rPr lang="en-US" sz="2400" dirty="0" err="1" smtClean="0"/>
              <a:t>+</a:t>
            </a:r>
            <a:r>
              <a:rPr lang="en-US" sz="2400" i="1" dirty="0" err="1" smtClean="0"/>
              <a:t>m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609600" y="3200400"/>
            <a:ext cx="381000" cy="38100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3"/>
            <a:endCxn id="13" idx="7"/>
          </p:cNvCxnSpPr>
          <p:nvPr/>
        </p:nvCxnSpPr>
        <p:spPr>
          <a:xfrm rot="5400000" flipH="1" flipV="1">
            <a:off x="665396" y="3256196"/>
            <a:ext cx="269408" cy="269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3" idx="5"/>
            <a:endCxn id="13" idx="1"/>
          </p:cNvCxnSpPr>
          <p:nvPr/>
        </p:nvCxnSpPr>
        <p:spPr>
          <a:xfrm rot="5400000" flipH="1">
            <a:off x="665396" y="3256196"/>
            <a:ext cx="269408" cy="269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/>
      <p:bldP spid="11" grpId="0"/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436</TotalTime>
  <Words>144</Words>
  <Application>Microsoft Office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Slide 1</vt:lpstr>
      <vt:lpstr>Slide 2</vt:lpstr>
      <vt:lpstr>Slide 3</vt:lpstr>
      <vt:lpstr>Slide 4</vt:lpstr>
      <vt:lpstr>Slide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</dc:creator>
  <cp:lastModifiedBy>Matt</cp:lastModifiedBy>
  <cp:revision>11</cp:revision>
  <dcterms:created xsi:type="dcterms:W3CDTF">2011-07-08T01:13:59Z</dcterms:created>
  <dcterms:modified xsi:type="dcterms:W3CDTF">2011-07-08T08:30:37Z</dcterms:modified>
</cp:coreProperties>
</file>