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2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8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D26B-DFC2-4248-8ED0-AD3E108CBDD7}" type="datetime1">
              <a:rPr lang="en-US" smtClean="0"/>
              <a:pPr/>
              <a:t>7/7/11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F932-D99A-4087-BFB1-EA42FAFC8D2C}" type="datetime1">
              <a:rPr lang="en-US" smtClean="0"/>
              <a:pPr/>
              <a:t>7/7/11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96367-2F2B-4F6E-ACF4-15FA13738E10}" type="datetime1">
              <a:rPr lang="en-US" smtClean="0"/>
              <a:pPr/>
              <a:t>7/7/11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3C92-45F4-4C30-810D-4886C1BA69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3498D-21C7-408B-8EF5-5B55DEF0BFD5}" type="datetime1">
              <a:rPr lang="en-US" smtClean="0"/>
              <a:pPr/>
              <a:t>7/7/11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B246E-8FD1-42FF-94A4-E4133095C37A}" type="datetime1">
              <a:rPr lang="en-US" smtClean="0"/>
              <a:pPr/>
              <a:t>7/7/11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939D4-B818-4372-B1EE-7CB6D5BBC74A}" type="datetime1">
              <a:rPr lang="en-US" smtClean="0"/>
              <a:pPr/>
              <a:t>7/7/11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5E438-4D0D-4834-B658-A90420491D98}" type="datetime1">
              <a:rPr lang="en-US" smtClean="0"/>
              <a:pPr/>
              <a:t>7/7/11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8ADFA-7142-4015-85E6-1712F15FA709}" type="datetime1">
              <a:rPr lang="en-US" smtClean="0"/>
              <a:pPr/>
              <a:t>7/7/11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581E0-D653-4D78-A48F-41D80498BC7E}" type="datetime1">
              <a:rPr lang="en-US" smtClean="0"/>
              <a:pPr/>
              <a:t>7/7/11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C003-38E8-486A-9BFD-47E55D87241C}" type="datetime1">
              <a:rPr lang="en-US" smtClean="0"/>
              <a:pPr/>
              <a:t>7/7/11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9EAA3-934B-41DB-B3B1-806F4BE5CC37}" type="datetime1">
              <a:rPr lang="en-US" smtClean="0"/>
              <a:pPr/>
              <a:t>7/7/11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8B3AFFF1-9C47-49F0-AE12-AF188F3F4E82}" type="datetime1">
              <a:rPr lang="en-US" smtClean="0"/>
              <a:pPr/>
              <a:t>7/7/11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38237106-F2ED-405E-BC33-CC3CF42620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729" r:id="rId1"/>
    <p:sldLayoutId id="2147484730" r:id="rId2"/>
    <p:sldLayoutId id="2147484731" r:id="rId3"/>
    <p:sldLayoutId id="2147484732" r:id="rId4"/>
    <p:sldLayoutId id="2147484733" r:id="rId5"/>
    <p:sldLayoutId id="2147484734" r:id="rId6"/>
    <p:sldLayoutId id="2147484735" r:id="rId7"/>
    <p:sldLayoutId id="2147484736" r:id="rId8"/>
    <p:sldLayoutId id="2147484737" r:id="rId9"/>
    <p:sldLayoutId id="2147484738" r:id="rId10"/>
    <p:sldLayoutId id="2147484739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Dark Energy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127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Expansion of the Universe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Early 1990’s – Universal expansion expected to slow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Universe is full of matter, and gravity pulls matter together</a:t>
            </a:r>
          </a:p>
          <a:p>
            <a:r>
              <a:rPr lang="en-US" dirty="0" smtClean="0"/>
              <a:t>1998 – Hubble Space Telescope observations show otherwise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Observations of Type LA supernovae show expansion is </a:t>
            </a:r>
            <a:r>
              <a:rPr lang="en-US" dirty="0" smtClean="0"/>
              <a:t>accelerating</a:t>
            </a:r>
          </a:p>
          <a:p>
            <a:r>
              <a:rPr lang="en-US" dirty="0" smtClean="0"/>
              <a:t>The Great Rip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45" y="3544650"/>
            <a:ext cx="5080000" cy="3124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0671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Confusion + Dark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Many theories attempt to explain this acceleration</a:t>
            </a:r>
          </a:p>
          <a:p>
            <a:r>
              <a:rPr lang="en-US" dirty="0" smtClean="0"/>
              <a:t>None are accepted as fact, but the solution is called Dark Energy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Not much is known about Dark Energy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Universal composition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Debate about whether it is a particle, or a field</a:t>
            </a:r>
          </a:p>
          <a:p>
            <a:pPr marL="0" indent="0">
              <a:buNone/>
            </a:pPr>
            <a:r>
              <a:rPr lang="en-US" dirty="0" smtClean="0"/>
              <a:t>	- And… nothing else.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206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Theories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Theory #1: Empty space has its own energy (cosmological constant)</a:t>
            </a:r>
          </a:p>
          <a:p>
            <a:r>
              <a:rPr lang="en-US" dirty="0" smtClean="0"/>
              <a:t>Theory #2: Quantum Theory of Matter</a:t>
            </a:r>
          </a:p>
          <a:p>
            <a:r>
              <a:rPr lang="en-US" dirty="0" smtClean="0"/>
              <a:t>Theory #3: Quintessence</a:t>
            </a:r>
          </a:p>
          <a:p>
            <a:r>
              <a:rPr lang="en-US" dirty="0" smtClean="0"/>
              <a:t>Theory #4: Einstein was wrong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449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Theory #1: Cosmological Constant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Einstein believed that Constant existed to stop Universal collapse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Theory discarded</a:t>
            </a:r>
          </a:p>
          <a:p>
            <a:r>
              <a:rPr lang="en-US" dirty="0" smtClean="0"/>
              <a:t>Theory #1 predicts empty space has energy of its own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No dilution due to Universal Expansion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As more space appears, more energy appears to drive expansion</a:t>
            </a:r>
          </a:p>
          <a:p>
            <a:r>
              <a:rPr lang="en-US" dirty="0" smtClean="0"/>
              <a:t>Problem: nobody knows why this energy would exist</a:t>
            </a:r>
          </a:p>
        </p:txBody>
      </p:sp>
    </p:spTree>
    <p:extLst>
      <p:ext uri="{BB962C8B-B14F-4D97-AF65-F5344CB8AC3E}">
        <p14:creationId xmlns:p14="http://schemas.microsoft.com/office/powerpoint/2010/main" val="1426595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Theory #2: Quantum Theory of matter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Empty space is not actually empty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It’s full of temporary particles</a:t>
            </a:r>
          </a:p>
          <a:p>
            <a:r>
              <a:rPr lang="en-US" dirty="0" smtClean="0"/>
              <a:t>These particles would grant the empty space energy</a:t>
            </a:r>
          </a:p>
          <a:p>
            <a:r>
              <a:rPr lang="en-US" dirty="0" smtClean="0"/>
              <a:t>Problem: calculations show that there would be too much energy</a:t>
            </a:r>
          </a:p>
        </p:txBody>
      </p:sp>
    </p:spTree>
    <p:extLst>
      <p:ext uri="{BB962C8B-B14F-4D97-AF65-F5344CB8AC3E}">
        <p14:creationId xmlns:p14="http://schemas.microsoft.com/office/powerpoint/2010/main" val="2491110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Theory #3: Quintessence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Dark Energy is some sort of fluid</a:t>
            </a:r>
          </a:p>
          <a:p>
            <a:r>
              <a:rPr lang="en-US" dirty="0" smtClean="0"/>
              <a:t>This field fills the Universe, but has the opposite effect on its expansion than normal matter/energy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It has a negative gravitational mass</a:t>
            </a:r>
          </a:p>
        </p:txBody>
      </p:sp>
    </p:spTree>
    <p:extLst>
      <p:ext uri="{BB962C8B-B14F-4D97-AF65-F5344CB8AC3E}">
        <p14:creationId xmlns:p14="http://schemas.microsoft.com/office/powerpoint/2010/main" val="1131535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Theory #4: Einstein is wrong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Einstein’s theory of gravity is wrong</a:t>
            </a:r>
          </a:p>
        </p:txBody>
      </p:sp>
    </p:spTree>
    <p:extLst>
      <p:ext uri="{BB962C8B-B14F-4D97-AF65-F5344CB8AC3E}">
        <p14:creationId xmlns:p14="http://schemas.microsoft.com/office/powerpoint/2010/main" val="1358236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JDEM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Joint Dark Energy Mission</a:t>
            </a:r>
          </a:p>
          <a:p>
            <a:r>
              <a:rPr lang="en-US" dirty="0" smtClean="0"/>
              <a:t>JDEM attempts to find out more about Dark Energy</a:t>
            </a:r>
          </a:p>
          <a:p>
            <a:r>
              <a:rPr lang="en-US" dirty="0" smtClean="0"/>
              <a:t>Not much success…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420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 Cited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/>
            <a:r>
              <a:rPr lang="en-US" dirty="0"/>
              <a:t>"</a:t>
            </a:r>
            <a:r>
              <a:rPr lang="en-US" dirty="0" err="1"/>
              <a:t>HubbleSite</a:t>
            </a:r>
            <a:r>
              <a:rPr lang="en-US" dirty="0"/>
              <a:t> - </a:t>
            </a:r>
            <a:r>
              <a:rPr lang="en-US" dirty="0" err="1"/>
              <a:t>NewsCenter</a:t>
            </a:r>
            <a:r>
              <a:rPr lang="en-US" dirty="0"/>
              <a:t> - Blast from the Past: Farthest Supernova Ever Seen Sheds Light on Dark Universe (04/02/2001) - Release Images." </a:t>
            </a:r>
            <a:r>
              <a:rPr lang="en-US" i="1" dirty="0" err="1"/>
              <a:t>HubbleSite</a:t>
            </a:r>
            <a:r>
              <a:rPr lang="en-US" i="1" dirty="0"/>
              <a:t> - Out of the Ordinary...out of This World.</a:t>
            </a:r>
            <a:r>
              <a:rPr lang="en-US" dirty="0"/>
              <a:t> NASA. Web. 06 July 2011. &lt;http://</a:t>
            </a:r>
            <a:r>
              <a:rPr lang="en-US" dirty="0" err="1"/>
              <a:t>hubblesite.org</a:t>
            </a:r>
            <a:r>
              <a:rPr lang="en-US" dirty="0"/>
              <a:t>/</a:t>
            </a:r>
            <a:r>
              <a:rPr lang="en-US" dirty="0" err="1"/>
              <a:t>newscenter</a:t>
            </a:r>
            <a:r>
              <a:rPr lang="en-US" dirty="0"/>
              <a:t>/archive/releases/2001/09/image/g/&gt;.</a:t>
            </a:r>
          </a:p>
          <a:p>
            <a:pPr lvl="0"/>
            <a:r>
              <a:rPr lang="en-US" dirty="0"/>
              <a:t>"Dark Energy - Introduction." </a:t>
            </a:r>
            <a:r>
              <a:rPr lang="en-US" i="1" dirty="0"/>
              <a:t>Imagine The Universe! Home Page</a:t>
            </a:r>
            <a:r>
              <a:rPr lang="en-US" dirty="0"/>
              <a:t>. Goddard Space Flight Centre. Web. 07 July 2011. &lt;http://</a:t>
            </a:r>
            <a:r>
              <a:rPr lang="en-US" dirty="0" err="1"/>
              <a:t>imagine.gsfc.nasa.gov</a:t>
            </a:r>
            <a:r>
              <a:rPr lang="en-US" dirty="0"/>
              <a:t>/docs/science/mysteries_l1/</a:t>
            </a:r>
            <a:r>
              <a:rPr lang="en-US" dirty="0" err="1"/>
              <a:t>dark_energy.html</a:t>
            </a:r>
            <a:r>
              <a:rPr lang="en-US" dirty="0"/>
              <a:t>&gt;.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168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Horizon.thmx</Template>
  <TotalTime>20</TotalTime>
  <Words>293</Words>
  <Application>Microsoft Macintosh PowerPoint</Application>
  <PresentationFormat>On-screen Show (4:3)</PresentationFormat>
  <Paragraphs>45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Horizon</vt:lpstr>
      <vt:lpstr>Dark Energy</vt:lpstr>
      <vt:lpstr>Expansion of the Universe</vt:lpstr>
      <vt:lpstr>Confusion + Dark energy</vt:lpstr>
      <vt:lpstr>Current Theories</vt:lpstr>
      <vt:lpstr>Theory #1: Cosmological Constant</vt:lpstr>
      <vt:lpstr>Theory #2: Quantum Theory of matter</vt:lpstr>
      <vt:lpstr>Theory #3: Quintessence</vt:lpstr>
      <vt:lpstr>Theory #4: Einstein is wrong</vt:lpstr>
      <vt:lpstr>JDEM</vt:lpstr>
      <vt:lpstr>Works Cited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Dark Energy</dc:title>
  <dc:creator>Yotam Sagiv</dc:creator>
  <cp:lastModifiedBy>Yotam Sagiv</cp:lastModifiedBy>
  <cp:revision>17</cp:revision>
  <dcterms:created xsi:type="dcterms:W3CDTF">2011-07-07T15:46:40Z</dcterms:created>
  <dcterms:modified xsi:type="dcterms:W3CDTF">2011-07-08T01:53:06Z</dcterms:modified>
</cp:coreProperties>
</file>