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4" r:id="rId6"/>
    <p:sldId id="260" r:id="rId7"/>
    <p:sldId id="261" r:id="rId8"/>
    <p:sldId id="262"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5" d="100"/>
          <a:sy n="55" d="100"/>
        </p:scale>
        <p:origin x="-146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F38F4920-2A48-4F30-8618-3EDA005527D8}" type="datetimeFigureOut">
              <a:rPr lang="en-US" smtClean="0"/>
              <a:t>7/7/2011</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A952DF53-2EE7-40D7-A636-00E99C1FDE88}" type="slidenum">
              <a:rPr lang="en-US" smtClean="0"/>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F38F4920-2A48-4F30-8618-3EDA005527D8}" type="datetimeFigureOut">
              <a:rPr lang="en-US" smtClean="0"/>
              <a:t>7/7/2011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52DF53-2EE7-40D7-A636-00E99C1FDE88}" type="slidenum">
              <a:rPr lang="en-US" smtClean="0"/>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38F4920-2A48-4F30-8618-3EDA005527D8}" type="datetimeFigureOut">
              <a:rPr lang="en-US" smtClean="0"/>
              <a:t>7/7/2011</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A952DF53-2EE7-40D7-A636-00E99C1FDE88}"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F38F4920-2A48-4F30-8618-3EDA005527D8}" type="datetimeFigureOut">
              <a:rPr lang="en-US" smtClean="0"/>
              <a:t>7/7/2011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52DF53-2EE7-40D7-A636-00E99C1FDE88}" type="slidenum">
              <a:rPr lang="en-US" smtClean="0"/>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F38F4920-2A48-4F30-8618-3EDA005527D8}" type="datetimeFigureOut">
              <a:rPr lang="en-US" smtClean="0"/>
              <a:t>7/7/2011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52DF53-2EE7-40D7-A636-00E99C1FDE88}" type="slidenum">
              <a:rPr lang="en-US" smtClean="0"/>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38F4920-2A48-4F30-8618-3EDA005527D8}" type="datetimeFigureOut">
              <a:rPr lang="en-US" smtClean="0"/>
              <a:t>7/7/2011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52DF53-2EE7-40D7-A636-00E99C1FDE8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8F4920-2A48-4F30-8618-3EDA005527D8}" type="datetimeFigureOut">
              <a:rPr lang="en-US" smtClean="0"/>
              <a:t>7/7/2011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52DF53-2EE7-40D7-A636-00E99C1FDE8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38F4920-2A48-4F30-8618-3EDA005527D8}" type="datetimeFigureOut">
              <a:rPr lang="en-US" smtClean="0"/>
              <a:t>7/7/2011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52DF53-2EE7-40D7-A636-00E99C1FDE88}" type="slidenum">
              <a:rPr lang="en-US" smtClean="0"/>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38F4920-2A48-4F30-8618-3EDA005527D8}" type="datetimeFigureOut">
              <a:rPr lang="en-US" smtClean="0"/>
              <a:t>7/7/2011</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A952DF53-2EE7-40D7-A636-00E99C1FDE88}" type="slidenum">
              <a:rPr lang="en-US" smtClean="0"/>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38F4920-2A48-4F30-8618-3EDA005527D8}" type="datetimeFigureOut">
              <a:rPr lang="en-US" smtClean="0"/>
              <a:t>7/7/2011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52DF53-2EE7-40D7-A636-00E99C1FDE8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38F4920-2A48-4F30-8618-3EDA005527D8}" type="datetimeFigureOut">
              <a:rPr lang="en-US" smtClean="0"/>
              <a:t>7/7/2011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52DF53-2EE7-40D7-A636-00E99C1FDE8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F38F4920-2A48-4F30-8618-3EDA005527D8}" type="datetimeFigureOut">
              <a:rPr lang="en-US" smtClean="0"/>
              <a:t>7/7/2011</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A952DF53-2EE7-40D7-A636-00E99C1FDE8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a:p>
        </p:txBody>
      </p:sp>
      <p:sp>
        <p:nvSpPr>
          <p:cNvPr id="2" name="Title 1"/>
          <p:cNvSpPr>
            <a:spLocks noGrp="1"/>
          </p:cNvSpPr>
          <p:nvPr>
            <p:ph type="ctrTitle"/>
          </p:nvPr>
        </p:nvSpPr>
        <p:spPr/>
        <p:txBody>
          <a:bodyPr/>
          <a:lstStyle/>
          <a:p>
            <a:r>
              <a:rPr lang="en-US" dirty="0" smtClean="0"/>
              <a:t>Albert </a:t>
            </a:r>
            <a:r>
              <a:rPr lang="en-US" dirty="0" smtClean="0"/>
              <a:t>E</a:t>
            </a:r>
            <a:r>
              <a:rPr lang="en-US" dirty="0" smtClean="0"/>
              <a:t>instein</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Albert Einstein was born on March 14, 1879 in Germany.</a:t>
            </a:r>
          </a:p>
          <a:p>
            <a:r>
              <a:rPr lang="en-US" dirty="0" smtClean="0"/>
              <a:t>He is widely known as the physicist who developed the theory of General relativity.</a:t>
            </a:r>
          </a:p>
          <a:p>
            <a:r>
              <a:rPr lang="en-US" dirty="0" smtClean="0"/>
              <a:t>Einstein also expanded on general relativity and developed the theory of special relativity.</a:t>
            </a:r>
          </a:p>
          <a:p>
            <a:r>
              <a:rPr lang="en-US" dirty="0" smtClean="0"/>
              <a:t>These are the two most popular accolades associated with Albert Einstein</a:t>
            </a:r>
          </a:p>
          <a:p>
            <a:r>
              <a:rPr lang="en-US" dirty="0" smtClean="0"/>
              <a:t>Einstein also lived to see world war two, he alerted Franklin D. Roosevelt, the president at that time, that Germany might be constructing an atomic weapon.</a:t>
            </a:r>
          </a:p>
          <a:p>
            <a:r>
              <a:rPr lang="en-US" dirty="0" smtClean="0"/>
              <a:t>This expanded into the Manhattan project, even though Einstein was strongly against using nuclear fission as a weapon.</a:t>
            </a:r>
          </a:p>
          <a:p>
            <a:endParaRPr lang="en-US" dirty="0" smtClean="0"/>
          </a:p>
          <a:p>
            <a:endParaRPr lang="en-US" dirty="0" smtClean="0"/>
          </a:p>
          <a:p>
            <a:endParaRPr lang="en-US"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sz="quarter" idx="1"/>
          </p:nvPr>
        </p:nvSpPr>
        <p:spPr/>
        <p:txBody>
          <a:bodyPr/>
          <a:lstStyle/>
          <a:p>
            <a:r>
              <a:rPr lang="en-US" dirty="0" smtClean="0"/>
              <a:t>Many people see Einstein as the person that invented the theory of relativity.</a:t>
            </a:r>
          </a:p>
          <a:p>
            <a:r>
              <a:rPr lang="en-US" dirty="0" smtClean="0"/>
              <a:t>Most don’t know though, that Einstein did researched extensively on subjects dealing with photoelectric effects and thermodynamics.</a:t>
            </a:r>
          </a:p>
          <a:p>
            <a:r>
              <a:rPr lang="en-US" dirty="0" smtClean="0"/>
              <a:t>Einstein actually received his Nobel prize from recognizing a phenomenon known as the photoelectric effect.</a:t>
            </a:r>
          </a:p>
          <a:p>
            <a:r>
              <a:rPr lang="en-US" dirty="0" smtClean="0"/>
              <a:t>This is basically when a type of energy such as ultraviolet rays hits an electron-dense object such as metal, electrons break apart from the surface in rays.</a:t>
            </a:r>
          </a:p>
          <a:p>
            <a:endParaRPr lang="en-US"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Unification of topics</a:t>
            </a:r>
            <a:endParaRPr lang="en-US" dirty="0"/>
          </a:p>
        </p:txBody>
      </p:sp>
      <p:sp>
        <p:nvSpPr>
          <p:cNvPr id="3" name="Content Placeholder 2"/>
          <p:cNvSpPr>
            <a:spLocks noGrp="1"/>
          </p:cNvSpPr>
          <p:nvPr>
            <p:ph sz="quarter" idx="1"/>
          </p:nvPr>
        </p:nvSpPr>
        <p:spPr/>
        <p:txBody>
          <a:bodyPr/>
          <a:lstStyle/>
          <a:p>
            <a:r>
              <a:rPr lang="en-US" dirty="0" smtClean="0"/>
              <a:t>Einstein actually combined these two topics, he reconciled </a:t>
            </a:r>
            <a:r>
              <a:rPr lang="en-US" dirty="0" smtClean="0"/>
              <a:t>Maxwell’s equations for electricity and magnetism with the laws of mechanics by introducing major changes to mechanics close to the speed of light. </a:t>
            </a:r>
            <a:endParaRPr lang="en-US" dirty="0" smtClean="0"/>
          </a:p>
          <a:p>
            <a:r>
              <a:rPr lang="en-US" dirty="0" smtClean="0"/>
              <a:t>He hypothesized that the speed of light is independent of the frame of reference of an observer from a different frame.</a:t>
            </a:r>
            <a:endParaRPr lang="en-US" dirty="0" smtClean="0"/>
          </a:p>
          <a:p>
            <a:r>
              <a:rPr lang="en-US" dirty="0" smtClean="0"/>
              <a:t>Through various calculations, Einstein disproved the existence of a “luminiferous Ether Wind”</a:t>
            </a:r>
          </a:p>
          <a:p>
            <a:endParaRPr lang="en-US"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Unification of topics</a:t>
            </a:r>
            <a:endParaRPr lang="en-US" dirty="0"/>
          </a:p>
        </p:txBody>
      </p:sp>
      <p:sp>
        <p:nvSpPr>
          <p:cNvPr id="3" name="Content Placeholder 2"/>
          <p:cNvSpPr>
            <a:spLocks noGrp="1"/>
          </p:cNvSpPr>
          <p:nvPr>
            <p:ph sz="quarter" idx="1"/>
          </p:nvPr>
        </p:nvSpPr>
        <p:spPr/>
        <p:txBody>
          <a:bodyPr/>
          <a:lstStyle/>
          <a:p>
            <a:r>
              <a:rPr lang="en-US" dirty="0" smtClean="0"/>
              <a:t>At the start of his scientific work, Einstein realized the inadequacies of Newtonian mechanics and his special theory of relativity stemmed from an attempt to reconcile the laws of mechanics with the laws of the electromagnetic field</a:t>
            </a:r>
            <a:r>
              <a:rPr lang="en-US" dirty="0" smtClean="0"/>
              <a:t>.</a:t>
            </a:r>
          </a:p>
          <a:p>
            <a:r>
              <a:rPr lang="en-US" dirty="0" smtClean="0"/>
              <a:t>This </a:t>
            </a:r>
            <a:r>
              <a:rPr lang="en-US" dirty="0" smtClean="0"/>
              <a:t>led to an explanation of the Brownian movement of molecules. He investigated the thermal properties of light with a low radiation density and his observations laid the foundation of the photon theory of light</a:t>
            </a:r>
            <a:r>
              <a:rPr lang="en-US" dirty="0" smtClean="0"/>
              <a:t>.</a:t>
            </a:r>
          </a:p>
          <a:p>
            <a:r>
              <a:rPr lang="en-US" dirty="0" smtClean="0"/>
              <a:t>He later connected this with relativity and formed special relativity.</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Einstein’s “wormholes”</a:t>
            </a:r>
            <a:endParaRPr lang="en-US" dirty="0"/>
          </a:p>
        </p:txBody>
      </p:sp>
      <p:sp>
        <p:nvSpPr>
          <p:cNvPr id="3" name="Content Placeholder 2"/>
          <p:cNvSpPr>
            <a:spLocks noGrp="1"/>
          </p:cNvSpPr>
          <p:nvPr>
            <p:ph sz="quarter" idx="1"/>
          </p:nvPr>
        </p:nvSpPr>
        <p:spPr/>
        <p:txBody>
          <a:bodyPr/>
          <a:lstStyle/>
          <a:p>
            <a:r>
              <a:rPr lang="en-US" dirty="0" smtClean="0"/>
              <a:t>Einstein collaborated with a number of others to produce a model of a wormhole.</a:t>
            </a:r>
          </a:p>
          <a:p>
            <a:r>
              <a:rPr lang="en-US" dirty="0" smtClean="0"/>
              <a:t>He worked on a project that hypothetically assumed that wormholes were possible</a:t>
            </a:r>
          </a:p>
          <a:p>
            <a:r>
              <a:rPr lang="en-US" dirty="0" smtClean="0"/>
              <a:t>He concluded that if one end of a wormhole was positively charged, the other was negatively charged</a:t>
            </a:r>
          </a:p>
          <a:p>
            <a:endParaRPr lang="en-US" dirty="0" smtClean="0"/>
          </a:p>
          <a:p>
            <a:endParaRPr lang="en-US" dirty="0" smtClean="0"/>
          </a:p>
          <a:p>
            <a:endParaRPr lang="en-US"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p:cNvPicPr>
            <a:picLocks noGrp="1" noChangeAspect="1" noChangeArrowheads="1"/>
          </p:cNvPicPr>
          <p:nvPr>
            <p:ph sz="quarter" idx="1"/>
          </p:nvPr>
        </p:nvPicPr>
        <p:blipFill>
          <a:blip r:embed="rId2" cstate="print"/>
          <a:srcRect/>
          <a:stretch>
            <a:fillRect/>
          </a:stretch>
        </p:blipFill>
        <p:spPr bwMode="auto">
          <a:xfrm>
            <a:off x="1524000" y="990600"/>
            <a:ext cx="6477000" cy="485775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Further attempts at unification</a:t>
            </a:r>
            <a:endParaRPr lang="en-US" dirty="0"/>
          </a:p>
        </p:txBody>
      </p:sp>
      <p:sp>
        <p:nvSpPr>
          <p:cNvPr id="3" name="Content Placeholder 2"/>
          <p:cNvSpPr>
            <a:spLocks noGrp="1"/>
          </p:cNvSpPr>
          <p:nvPr>
            <p:ph sz="quarter" idx="1"/>
          </p:nvPr>
        </p:nvSpPr>
        <p:spPr/>
        <p:txBody>
          <a:bodyPr/>
          <a:lstStyle/>
          <a:p>
            <a:r>
              <a:rPr lang="en-US" dirty="0" smtClean="0"/>
              <a:t>In his quest for unification of electromagnetism and the geometric theory of gravitation, Einstein developed Unified Field Theory.</a:t>
            </a:r>
          </a:p>
          <a:p>
            <a:r>
              <a:rPr lang="en-US" dirty="0" smtClean="0"/>
              <a:t>He even wrote a book on this connection, but afterwards became increasingly isolated in his research.</a:t>
            </a:r>
          </a:p>
          <a:p>
            <a:r>
              <a:rPr lang="en-US" dirty="0" smtClean="0"/>
              <a:t>Many don’t understand why, but Einstein may have not been satisfied with this theory.</a:t>
            </a:r>
          </a:p>
          <a:p>
            <a:r>
              <a:rPr lang="en-US" dirty="0" smtClean="0"/>
              <a:t>His attempts, however, motivated quests on </a:t>
            </a:r>
            <a:r>
              <a:rPr lang="en-US" dirty="0" smtClean="0"/>
              <a:t>string theory, where geometrical fields emerge in a unified quantum-mechanical setting.</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90</TotalTime>
  <Words>476</Words>
  <Application>Microsoft Office PowerPoint</Application>
  <PresentationFormat>On-screen Show (4:3)</PresentationFormat>
  <Paragraphs>33</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Equity</vt:lpstr>
      <vt:lpstr>Albert Einstein</vt:lpstr>
      <vt:lpstr>Introduction</vt:lpstr>
      <vt:lpstr>Introduction</vt:lpstr>
      <vt:lpstr>Unification of topics</vt:lpstr>
      <vt:lpstr>Unification of topics</vt:lpstr>
      <vt:lpstr>Einstein’s “wormholes”</vt:lpstr>
      <vt:lpstr>Slide 7</vt:lpstr>
      <vt:lpstr>Further attempts at unification</vt:lpstr>
    </vt:vector>
  </TitlesOfParts>
  <Company>Brown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Albert Einstein</dc:title>
  <dc:creator>Local Administrator</dc:creator>
  <cp:lastModifiedBy>Local Administrator</cp:lastModifiedBy>
  <cp:revision>10</cp:revision>
  <dcterms:created xsi:type="dcterms:W3CDTF">2011-07-07T19:46:03Z</dcterms:created>
  <dcterms:modified xsi:type="dcterms:W3CDTF">2011-07-07T21:16:41Z</dcterms:modified>
</cp:coreProperties>
</file>